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793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2F2F2"/>
        </a:solidFill>
        <a:effectLst/>
        <a:uFillTx/>
        <a:latin typeface="+mn-lt"/>
        <a:ea typeface="+mn-ea"/>
        <a:cs typeface="+mn-cs"/>
        <a:sym typeface="Metropolis Regular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2F2F2"/>
        </a:solidFill>
        <a:effectLst/>
        <a:uFillTx/>
        <a:latin typeface="+mn-lt"/>
        <a:ea typeface="+mn-ea"/>
        <a:cs typeface="+mn-cs"/>
        <a:sym typeface="Metropolis Regular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2F2F2"/>
        </a:solidFill>
        <a:effectLst/>
        <a:uFillTx/>
        <a:latin typeface="+mn-lt"/>
        <a:ea typeface="+mn-ea"/>
        <a:cs typeface="+mn-cs"/>
        <a:sym typeface="Metropolis Regular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2F2F2"/>
        </a:solidFill>
        <a:effectLst/>
        <a:uFillTx/>
        <a:latin typeface="+mn-lt"/>
        <a:ea typeface="+mn-ea"/>
        <a:cs typeface="+mn-cs"/>
        <a:sym typeface="Metropolis Regular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2F2F2"/>
        </a:solidFill>
        <a:effectLst/>
        <a:uFillTx/>
        <a:latin typeface="+mn-lt"/>
        <a:ea typeface="+mn-ea"/>
        <a:cs typeface="+mn-cs"/>
        <a:sym typeface="Metropolis Regular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2F2F2"/>
        </a:solidFill>
        <a:effectLst/>
        <a:uFillTx/>
        <a:latin typeface="+mn-lt"/>
        <a:ea typeface="+mn-ea"/>
        <a:cs typeface="+mn-cs"/>
        <a:sym typeface="Metropolis Regular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2F2F2"/>
        </a:solidFill>
        <a:effectLst/>
        <a:uFillTx/>
        <a:latin typeface="+mn-lt"/>
        <a:ea typeface="+mn-ea"/>
        <a:cs typeface="+mn-cs"/>
        <a:sym typeface="Metropolis Regular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2F2F2"/>
        </a:solidFill>
        <a:effectLst/>
        <a:uFillTx/>
        <a:latin typeface="+mn-lt"/>
        <a:ea typeface="+mn-ea"/>
        <a:cs typeface="+mn-cs"/>
        <a:sym typeface="Metropolis Regular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2F2F2"/>
        </a:solidFill>
        <a:effectLst/>
        <a:uFillTx/>
        <a:latin typeface="+mn-lt"/>
        <a:ea typeface="+mn-ea"/>
        <a:cs typeface="+mn-cs"/>
        <a:sym typeface="Metropolis Regular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2F2F2"/>
        </a:fontRef>
        <a:srgbClr val="F2F2F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rgbClr val="CBCDD9"/>
          </a:solidFill>
        </a:fill>
      </a:tcStyle>
    </a:wholeTbl>
    <a:band2H>
      <a:tcTxStyle/>
      <a:tcStyle>
        <a:tcBdr/>
        <a:fill>
          <a:solidFill>
            <a:srgbClr val="E7E8ED"/>
          </a:solidFill>
        </a:fill>
      </a:tcStyle>
    </a:band2H>
    <a:firstCol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381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381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2F2F2"/>
        </a:fontRef>
        <a:srgbClr val="F2F2F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rgbClr val="CAE9EF"/>
          </a:solidFill>
        </a:fill>
      </a:tcStyle>
    </a:wholeTbl>
    <a:band2H>
      <a:tcTxStyle/>
      <a:tcStyle>
        <a:tcBdr/>
        <a:fill>
          <a:solidFill>
            <a:srgbClr val="E6F4F7"/>
          </a:solidFill>
        </a:fill>
      </a:tcStyle>
    </a:band2H>
    <a:firstCol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381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381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2F2F2"/>
        </a:fontRef>
        <a:srgbClr val="F2F2F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rgbClr val="CEDECC"/>
          </a:solidFill>
        </a:fill>
      </a:tcStyle>
    </a:wholeTbl>
    <a:band2H>
      <a:tcTxStyle/>
      <a:tcStyle>
        <a:tcBdr/>
        <a:fill>
          <a:solidFill>
            <a:srgbClr val="E8EFE7"/>
          </a:solidFill>
        </a:fill>
      </a:tcStyle>
    </a:band2H>
    <a:firstCol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381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381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2F2F2"/>
        </a:fontRef>
        <a:srgbClr val="F2F2F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CFCFC"/>
          </a:solidFill>
        </a:fill>
      </a:tcStyle>
    </a:wholeTbl>
    <a:band2H>
      <a:tcTxStyle/>
      <a:tcStyle>
        <a:tcBdr/>
        <a:fill>
          <a:solidFill>
            <a:srgbClr val="002142"/>
          </a:solidFill>
        </a:fill>
      </a:tcStyle>
    </a:band2H>
    <a:firstCol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Metropolis Semi Bold"/>
          <a:ea typeface="Metropolis Semi Bold"/>
          <a:cs typeface="Metropolis Semi Bold"/>
        </a:font>
        <a:srgbClr val="F2F2F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2F2F2"/>
              </a:solidFill>
              <a:prstDash val="solid"/>
              <a:round/>
            </a:ln>
          </a:top>
          <a:bottom>
            <a:ln w="25400" cap="flat">
              <a:solidFill>
                <a:srgbClr val="F2F2F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2142"/>
          </a:solidFill>
        </a:fill>
      </a:tcStyle>
    </a:lastRow>
    <a:firstRow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2F2F2"/>
              </a:solidFill>
              <a:prstDash val="solid"/>
              <a:round/>
            </a:ln>
          </a:top>
          <a:bottom>
            <a:ln w="25400" cap="flat">
              <a:solidFill>
                <a:srgbClr val="F2F2F2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2F2F2"/>
        </a:fontRef>
        <a:srgbClr val="F2F2F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rgbClr val="FAFAFA"/>
          </a:solidFill>
        </a:fill>
      </a:tcStyle>
    </a:wholeTbl>
    <a:band2H>
      <a:tcTxStyle/>
      <a:tcStyle>
        <a:tcBdr/>
        <a:fill>
          <a:solidFill>
            <a:srgbClr val="FCFCFC"/>
          </a:solidFill>
        </a:fill>
      </a:tcStyle>
    </a:band2H>
    <a:firstCol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rgbClr val="F2F2F2"/>
          </a:solidFill>
        </a:fill>
      </a:tcStyle>
    </a:firstCol>
    <a:lastRow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38100" cap="flat">
              <a:solidFill>
                <a:srgbClr val="002142"/>
              </a:solidFill>
              <a:prstDash val="solid"/>
              <a:round/>
            </a:ln>
          </a:top>
          <a:bottom>
            <a:ln w="127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rgbClr val="F2F2F2"/>
          </a:solidFill>
        </a:fill>
      </a:tcStyle>
    </a:lastRow>
    <a:firstRow>
      <a:tcTxStyle b="on" i="off">
        <a:font>
          <a:latin typeface="Metropolis Semi Bold"/>
          <a:ea typeface="Metropolis Semi Bold"/>
          <a:cs typeface="Metropolis Semi Bold"/>
        </a:font>
        <a:srgbClr val="002142"/>
      </a:tcTxStyle>
      <a:tcStyle>
        <a:tcBdr>
          <a:left>
            <a:ln w="12700" cap="flat">
              <a:solidFill>
                <a:srgbClr val="002142"/>
              </a:solidFill>
              <a:prstDash val="solid"/>
              <a:round/>
            </a:ln>
          </a:left>
          <a:right>
            <a:ln w="12700" cap="flat">
              <a:solidFill>
                <a:srgbClr val="002142"/>
              </a:solidFill>
              <a:prstDash val="solid"/>
              <a:round/>
            </a:ln>
          </a:right>
          <a:top>
            <a:ln w="12700" cap="flat">
              <a:solidFill>
                <a:srgbClr val="002142"/>
              </a:solidFill>
              <a:prstDash val="solid"/>
              <a:round/>
            </a:ln>
          </a:top>
          <a:bottom>
            <a:ln w="38100" cap="flat">
              <a:solidFill>
                <a:srgbClr val="002142"/>
              </a:solidFill>
              <a:prstDash val="solid"/>
              <a:round/>
            </a:ln>
          </a:bottom>
          <a:insideH>
            <a:ln w="12700" cap="flat">
              <a:solidFill>
                <a:srgbClr val="002142"/>
              </a:solidFill>
              <a:prstDash val="solid"/>
              <a:round/>
            </a:ln>
          </a:insideH>
          <a:insideV>
            <a:ln w="12700" cap="flat">
              <a:solidFill>
                <a:srgbClr val="002142"/>
              </a:solidFill>
              <a:prstDash val="solid"/>
              <a:round/>
            </a:ln>
          </a:insideV>
        </a:tcBdr>
        <a:fill>
          <a:solidFill>
            <a:srgbClr val="F2F2F2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2F2F2"/>
        </a:fontRef>
        <a:srgbClr val="F2F2F2"/>
      </a:tcTxStyle>
      <a:tcStyle>
        <a:tcBdr>
          <a:left>
            <a:ln w="12700" cap="flat">
              <a:solidFill>
                <a:srgbClr val="F2F2F2"/>
              </a:solidFill>
              <a:prstDash val="solid"/>
              <a:round/>
            </a:ln>
          </a:left>
          <a:right>
            <a:ln w="12700" cap="flat">
              <a:solidFill>
                <a:srgbClr val="F2F2F2"/>
              </a:solidFill>
              <a:prstDash val="solid"/>
              <a:round/>
            </a:ln>
          </a:right>
          <a:top>
            <a:ln w="12700" cap="flat">
              <a:solidFill>
                <a:srgbClr val="F2F2F2"/>
              </a:solidFill>
              <a:prstDash val="solid"/>
              <a:round/>
            </a:ln>
          </a:top>
          <a:bottom>
            <a:ln w="12700" cap="flat">
              <a:solidFill>
                <a:srgbClr val="F2F2F2"/>
              </a:solidFill>
              <a:prstDash val="solid"/>
              <a:round/>
            </a:ln>
          </a:bottom>
          <a:insideH>
            <a:ln w="12700" cap="flat">
              <a:solidFill>
                <a:srgbClr val="F2F2F2"/>
              </a:solidFill>
              <a:prstDash val="solid"/>
              <a:round/>
            </a:ln>
          </a:insideH>
          <a:insideV>
            <a:ln w="12700" cap="flat">
              <a:solidFill>
                <a:srgbClr val="F2F2F2"/>
              </a:solidFill>
              <a:prstDash val="solid"/>
              <a:round/>
            </a:ln>
          </a:insideV>
        </a:tcBdr>
        <a:fill>
          <a:solidFill>
            <a:srgbClr val="F2F2F2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Metropolis Semi Bold"/>
          <a:ea typeface="Metropolis Semi Bold"/>
          <a:cs typeface="Metropolis Semi Bold"/>
        </a:font>
        <a:srgbClr val="F2F2F2"/>
      </a:tcTxStyle>
      <a:tcStyle>
        <a:tcBdr>
          <a:left>
            <a:ln w="12700" cap="flat">
              <a:solidFill>
                <a:srgbClr val="F2F2F2"/>
              </a:solidFill>
              <a:prstDash val="solid"/>
              <a:round/>
            </a:ln>
          </a:left>
          <a:right>
            <a:ln w="12700" cap="flat">
              <a:solidFill>
                <a:srgbClr val="F2F2F2"/>
              </a:solidFill>
              <a:prstDash val="solid"/>
              <a:round/>
            </a:ln>
          </a:right>
          <a:top>
            <a:ln w="12700" cap="flat">
              <a:solidFill>
                <a:srgbClr val="F2F2F2"/>
              </a:solidFill>
              <a:prstDash val="solid"/>
              <a:round/>
            </a:ln>
          </a:top>
          <a:bottom>
            <a:ln w="12700" cap="flat">
              <a:solidFill>
                <a:srgbClr val="F2F2F2"/>
              </a:solidFill>
              <a:prstDash val="solid"/>
              <a:round/>
            </a:ln>
          </a:bottom>
          <a:insideH>
            <a:ln w="12700" cap="flat">
              <a:solidFill>
                <a:srgbClr val="F2F2F2"/>
              </a:solidFill>
              <a:prstDash val="solid"/>
              <a:round/>
            </a:ln>
          </a:insideH>
          <a:insideV>
            <a:ln w="12700" cap="flat">
              <a:solidFill>
                <a:srgbClr val="F2F2F2"/>
              </a:solidFill>
              <a:prstDash val="solid"/>
              <a:round/>
            </a:ln>
          </a:insideV>
        </a:tcBdr>
        <a:fill>
          <a:solidFill>
            <a:srgbClr val="F2F2F2">
              <a:alpha val="20000"/>
            </a:srgbClr>
          </a:solidFill>
        </a:fill>
      </a:tcStyle>
    </a:firstCol>
    <a:lastRow>
      <a:tcTxStyle b="on" i="off">
        <a:font>
          <a:latin typeface="Metropolis Semi Bold"/>
          <a:ea typeface="Metropolis Semi Bold"/>
          <a:cs typeface="Metropolis Semi Bold"/>
        </a:font>
        <a:srgbClr val="F2F2F2"/>
      </a:tcTxStyle>
      <a:tcStyle>
        <a:tcBdr>
          <a:left>
            <a:ln w="12700" cap="flat">
              <a:solidFill>
                <a:srgbClr val="F2F2F2"/>
              </a:solidFill>
              <a:prstDash val="solid"/>
              <a:round/>
            </a:ln>
          </a:left>
          <a:right>
            <a:ln w="12700" cap="flat">
              <a:solidFill>
                <a:srgbClr val="F2F2F2"/>
              </a:solidFill>
              <a:prstDash val="solid"/>
              <a:round/>
            </a:ln>
          </a:right>
          <a:top>
            <a:ln w="50800" cap="flat">
              <a:solidFill>
                <a:srgbClr val="F2F2F2"/>
              </a:solidFill>
              <a:prstDash val="solid"/>
              <a:round/>
            </a:ln>
          </a:top>
          <a:bottom>
            <a:ln w="12700" cap="flat">
              <a:solidFill>
                <a:srgbClr val="F2F2F2"/>
              </a:solidFill>
              <a:prstDash val="solid"/>
              <a:round/>
            </a:ln>
          </a:bottom>
          <a:insideH>
            <a:ln w="12700" cap="flat">
              <a:solidFill>
                <a:srgbClr val="F2F2F2"/>
              </a:solidFill>
              <a:prstDash val="solid"/>
              <a:round/>
            </a:ln>
          </a:insideH>
          <a:insideV>
            <a:ln w="12700" cap="flat">
              <a:solidFill>
                <a:srgbClr val="F2F2F2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Metropolis Semi Bold"/>
          <a:ea typeface="Metropolis Semi Bold"/>
          <a:cs typeface="Metropolis Semi Bold"/>
        </a:font>
        <a:srgbClr val="F2F2F2"/>
      </a:tcTxStyle>
      <a:tcStyle>
        <a:tcBdr>
          <a:left>
            <a:ln w="12700" cap="flat">
              <a:solidFill>
                <a:srgbClr val="F2F2F2"/>
              </a:solidFill>
              <a:prstDash val="solid"/>
              <a:round/>
            </a:ln>
          </a:left>
          <a:right>
            <a:ln w="12700" cap="flat">
              <a:solidFill>
                <a:srgbClr val="F2F2F2"/>
              </a:solidFill>
              <a:prstDash val="solid"/>
              <a:round/>
            </a:ln>
          </a:right>
          <a:top>
            <a:ln w="12700" cap="flat">
              <a:solidFill>
                <a:srgbClr val="F2F2F2"/>
              </a:solidFill>
              <a:prstDash val="solid"/>
              <a:round/>
            </a:ln>
          </a:top>
          <a:bottom>
            <a:ln w="25400" cap="flat">
              <a:solidFill>
                <a:srgbClr val="F2F2F2"/>
              </a:solidFill>
              <a:prstDash val="solid"/>
              <a:round/>
            </a:ln>
          </a:bottom>
          <a:insideH>
            <a:ln w="12700" cap="flat">
              <a:solidFill>
                <a:srgbClr val="F2F2F2"/>
              </a:solidFill>
              <a:prstDash val="solid"/>
              <a:round/>
            </a:ln>
          </a:insideH>
          <a:insideV>
            <a:ln w="12700" cap="flat">
              <a:solidFill>
                <a:srgbClr val="F2F2F2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tif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Shape 89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97" name="Shape 89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solidFill>
          <a:srgbClr val="717074"/>
        </a:solidFill>
        <a:latin typeface="+mn-lt"/>
        <a:ea typeface="+mn-ea"/>
        <a:cs typeface="+mn-cs"/>
        <a:sym typeface="Metropolis Regular"/>
      </a:defRPr>
    </a:lvl1pPr>
    <a:lvl2pPr indent="228600" latinLnBrk="0">
      <a:defRPr sz="1200">
        <a:solidFill>
          <a:srgbClr val="717074"/>
        </a:solidFill>
        <a:latin typeface="+mn-lt"/>
        <a:ea typeface="+mn-ea"/>
        <a:cs typeface="+mn-cs"/>
        <a:sym typeface="Metropolis Regular"/>
      </a:defRPr>
    </a:lvl2pPr>
    <a:lvl3pPr indent="457200" latinLnBrk="0">
      <a:defRPr sz="1200">
        <a:solidFill>
          <a:srgbClr val="717074"/>
        </a:solidFill>
        <a:latin typeface="+mn-lt"/>
        <a:ea typeface="+mn-ea"/>
        <a:cs typeface="+mn-cs"/>
        <a:sym typeface="Metropolis Regular"/>
      </a:defRPr>
    </a:lvl3pPr>
    <a:lvl4pPr indent="685800" latinLnBrk="0">
      <a:defRPr sz="1200">
        <a:solidFill>
          <a:srgbClr val="717074"/>
        </a:solidFill>
        <a:latin typeface="+mn-lt"/>
        <a:ea typeface="+mn-ea"/>
        <a:cs typeface="+mn-cs"/>
        <a:sym typeface="Metropolis Regular"/>
      </a:defRPr>
    </a:lvl4pPr>
    <a:lvl5pPr indent="914400" latinLnBrk="0">
      <a:defRPr sz="1200">
        <a:solidFill>
          <a:srgbClr val="717074"/>
        </a:solidFill>
        <a:latin typeface="+mn-lt"/>
        <a:ea typeface="+mn-ea"/>
        <a:cs typeface="+mn-cs"/>
        <a:sym typeface="Metropolis Regular"/>
      </a:defRPr>
    </a:lvl5pPr>
    <a:lvl6pPr indent="1143000" latinLnBrk="0">
      <a:defRPr sz="1200">
        <a:solidFill>
          <a:srgbClr val="717074"/>
        </a:solidFill>
        <a:latin typeface="+mn-lt"/>
        <a:ea typeface="+mn-ea"/>
        <a:cs typeface="+mn-cs"/>
        <a:sym typeface="Metropolis Regular"/>
      </a:defRPr>
    </a:lvl6pPr>
    <a:lvl7pPr indent="1371600" latinLnBrk="0">
      <a:defRPr sz="1200">
        <a:solidFill>
          <a:srgbClr val="717074"/>
        </a:solidFill>
        <a:latin typeface="+mn-lt"/>
        <a:ea typeface="+mn-ea"/>
        <a:cs typeface="+mn-cs"/>
        <a:sym typeface="Metropolis Regular"/>
      </a:defRPr>
    </a:lvl7pPr>
    <a:lvl8pPr indent="1600200" latinLnBrk="0">
      <a:defRPr sz="1200">
        <a:solidFill>
          <a:srgbClr val="717074"/>
        </a:solidFill>
        <a:latin typeface="+mn-lt"/>
        <a:ea typeface="+mn-ea"/>
        <a:cs typeface="+mn-cs"/>
        <a:sym typeface="Metropolis Regular"/>
      </a:defRPr>
    </a:lvl8pPr>
    <a:lvl9pPr indent="1828800" latinLnBrk="0">
      <a:defRPr sz="1200">
        <a:solidFill>
          <a:srgbClr val="717074"/>
        </a:solidFill>
        <a:latin typeface="+mn-lt"/>
        <a:ea typeface="+mn-ea"/>
        <a:cs typeface="+mn-cs"/>
        <a:sym typeface="Metropolis Regular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 – Leaf">
    <p:bg>
      <p:bgPr>
        <a:gradFill flip="none" rotWithShape="1">
          <a:gsLst>
            <a:gs pos="22000">
              <a:srgbClr val="002142"/>
            </a:gs>
            <a:gs pos="100000">
              <a:srgbClr val="0B5894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Slide - Leaf and Ocean Color Theme"/>
          <p:cNvSpPr txBox="1">
            <a:spLocks noGrp="1"/>
          </p:cNvSpPr>
          <p:nvPr>
            <p:ph type="title" hasCustomPrompt="1"/>
          </p:nvPr>
        </p:nvSpPr>
        <p:spPr>
          <a:xfrm>
            <a:off x="6592947" y="1582578"/>
            <a:ext cx="4996405" cy="1234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t>Title Slide - Leaf and Ocean Color Theme</a:t>
            </a:r>
          </a:p>
        </p:txBody>
      </p:sp>
      <p:sp>
        <p:nvSpPr>
          <p:cNvPr id="1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592947" y="2867279"/>
            <a:ext cx="5116453" cy="416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Click to edit subtitle placeholder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6" name="Click to edit Speaker"/>
          <p:cNvSpPr>
            <a:spLocks noGrp="1"/>
          </p:cNvSpPr>
          <p:nvPr>
            <p:ph type="body" sz="quarter" idx="21" hasCustomPrompt="1"/>
          </p:nvPr>
        </p:nvSpPr>
        <p:spPr>
          <a:xfrm>
            <a:off x="6592947" y="4737425"/>
            <a:ext cx="3657601" cy="355602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buClrTx/>
              <a:buSzTx/>
              <a:buFontTx/>
              <a:buNone/>
              <a:defRPr sz="1600"/>
            </a:lvl1pPr>
          </a:lstStyle>
          <a:p>
            <a:r>
              <a:t>Speaker Name (Insert pronouns)</a:t>
            </a:r>
          </a:p>
        </p:txBody>
      </p:sp>
      <p:sp>
        <p:nvSpPr>
          <p:cNvPr id="17" name="Click to edit role"/>
          <p:cNvSpPr>
            <a:spLocks noGrp="1"/>
          </p:cNvSpPr>
          <p:nvPr>
            <p:ph type="body" sz="quarter" idx="22" hasCustomPrompt="1"/>
          </p:nvPr>
        </p:nvSpPr>
        <p:spPr>
          <a:xfrm>
            <a:off x="6592947" y="5115299"/>
            <a:ext cx="3657601" cy="3556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1600"/>
            </a:lvl1pPr>
          </a:lstStyle>
          <a:p>
            <a:r>
              <a:t>Role / Division at VMware</a:t>
            </a:r>
          </a:p>
        </p:txBody>
      </p:sp>
      <p:sp>
        <p:nvSpPr>
          <p:cNvPr id="18" name="Click to edit date"/>
          <p:cNvSpPr>
            <a:spLocks noGrp="1"/>
          </p:cNvSpPr>
          <p:nvPr>
            <p:ph type="body" sz="quarter" idx="23" hasCustomPrompt="1"/>
          </p:nvPr>
        </p:nvSpPr>
        <p:spPr>
          <a:xfrm>
            <a:off x="6592947" y="5485986"/>
            <a:ext cx="3657601" cy="3556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1400"/>
            </a:lvl1pPr>
          </a:lstStyle>
          <a:p>
            <a:r>
              <a:t>Date</a:t>
            </a:r>
          </a:p>
        </p:txBody>
      </p:sp>
      <p:grpSp>
        <p:nvGrpSpPr>
          <p:cNvPr id="21" name="parallelogram graphics"/>
          <p:cNvGrpSpPr/>
          <p:nvPr/>
        </p:nvGrpSpPr>
        <p:grpSpPr>
          <a:xfrm>
            <a:off x="-1053464" y="-1906551"/>
            <a:ext cx="8694388" cy="10663234"/>
            <a:chOff x="0" y="0"/>
            <a:chExt cx="8694386" cy="10663232"/>
          </a:xfrm>
        </p:grpSpPr>
        <p:sp>
          <p:nvSpPr>
            <p:cNvPr id="19" name="Freeform 27"/>
            <p:cNvSpPr/>
            <p:nvPr/>
          </p:nvSpPr>
          <p:spPr>
            <a:xfrm rot="2700000">
              <a:off x="3115017" y="3425835"/>
              <a:ext cx="2801110" cy="73188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3702"/>
                  </a:lnTo>
                  <a:lnTo>
                    <a:pt x="1263" y="21600"/>
                  </a:lnTo>
                  <a:lnTo>
                    <a:pt x="0" y="21116"/>
                  </a:lnTo>
                  <a:close/>
                </a:path>
              </a:pathLst>
            </a:custGeom>
            <a:gradFill flip="none" rotWithShape="1">
              <a:gsLst>
                <a:gs pos="25000">
                  <a:srgbClr val="002142">
                    <a:alpha val="0"/>
                  </a:srgbClr>
                </a:gs>
                <a:gs pos="71000">
                  <a:schemeClr val="accent2"/>
                </a:gs>
              </a:gsLst>
              <a:lin ang="4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20" name="Freeform 28"/>
            <p:cNvSpPr/>
            <p:nvPr/>
          </p:nvSpPr>
          <p:spPr>
            <a:xfrm rot="2700000">
              <a:off x="3011098" y="-464572"/>
              <a:ext cx="2672191" cy="96235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3" h="21600" extrusionOk="0">
                  <a:moveTo>
                    <a:pt x="0" y="5992"/>
                  </a:moveTo>
                  <a:lnTo>
                    <a:pt x="21562" y="0"/>
                  </a:lnTo>
                  <a:lnTo>
                    <a:pt x="21562" y="18830"/>
                  </a:lnTo>
                  <a:lnTo>
                    <a:pt x="21576" y="18871"/>
                  </a:lnTo>
                  <a:cubicBezTo>
                    <a:pt x="21600" y="19616"/>
                    <a:pt x="21551" y="20322"/>
                    <a:pt x="21575" y="21067"/>
                  </a:cubicBezTo>
                  <a:lnTo>
                    <a:pt x="11607" y="21600"/>
                  </a:lnTo>
                  <a:lnTo>
                    <a:pt x="0" y="18374"/>
                  </a:lnTo>
                  <a:close/>
                </a:path>
              </a:pathLst>
            </a:custGeom>
            <a:gradFill flip="none" rotWithShape="1">
              <a:gsLst>
                <a:gs pos="33000">
                  <a:schemeClr val="accent4"/>
                </a:gs>
                <a:gs pos="78000">
                  <a:srgbClr val="002142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pic>
        <p:nvPicPr>
          <p:cNvPr id="22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86661" y="6172200"/>
            <a:ext cx="2841838" cy="368301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defRPr sz="1200">
                <a:solidFill>
                  <a:srgbClr val="F5F5F5"/>
                </a:solidFill>
                <a:latin typeface="+mn-lt"/>
                <a:ea typeface="+mn-ea"/>
                <a:cs typeface="+mn-cs"/>
                <a:sym typeface="Metropolis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with Illustration – Leaf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158" name="Section Header – 8 with Leaf Color Virtual Cloud Network Illustration"/>
          <p:cNvSpPr txBox="1">
            <a:spLocks noGrp="1"/>
          </p:cNvSpPr>
          <p:nvPr>
            <p:ph type="title" hasCustomPrompt="1"/>
          </p:nvPr>
        </p:nvSpPr>
        <p:spPr>
          <a:xfrm>
            <a:off x="557022" y="633994"/>
            <a:ext cx="7803207" cy="12293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t>Section Header – 8 with Leaf Color Virtual Cloud Network Illustration</a:t>
            </a:r>
          </a:p>
        </p:txBody>
      </p:sp>
      <p:sp>
        <p:nvSpPr>
          <p:cNvPr id="15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70880" y="1962911"/>
            <a:ext cx="6408403" cy="4754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Click to add text lorem ipsum sed dolor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163" name="Group 2"/>
          <p:cNvGrpSpPr/>
          <p:nvPr/>
        </p:nvGrpSpPr>
        <p:grpSpPr>
          <a:xfrm>
            <a:off x="7008607" y="-68403"/>
            <a:ext cx="8253343" cy="8253343"/>
            <a:chOff x="0" y="0"/>
            <a:chExt cx="8253341" cy="8253341"/>
          </a:xfrm>
        </p:grpSpPr>
        <p:sp>
          <p:nvSpPr>
            <p:cNvPr id="160" name="Freeform: Shape 19"/>
            <p:cNvSpPr/>
            <p:nvPr/>
          </p:nvSpPr>
          <p:spPr>
            <a:xfrm rot="2700000">
              <a:off x="3098825" y="-681478"/>
              <a:ext cx="2055692" cy="96162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33000">
                  <a:schemeClr val="accent4">
                    <a:alpha val="0"/>
                  </a:schemeClr>
                </a:gs>
                <a:gs pos="57000">
                  <a:schemeClr val="accent4">
                    <a:alpha val="70000"/>
                  </a:schemeClr>
                </a:gs>
                <a:gs pos="79000">
                  <a:schemeClr val="accent4">
                    <a:alpha val="0"/>
                  </a:schemeClr>
                </a:gs>
              </a:gsLst>
              <a:lin ang="27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61" name="Freeform: Shape 28"/>
            <p:cNvSpPr/>
            <p:nvPr/>
          </p:nvSpPr>
          <p:spPr>
            <a:xfrm rot="2700000">
              <a:off x="4160961" y="3164757"/>
              <a:ext cx="949243" cy="44404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rgbClr val="002142">
                    <a:alpha val="0"/>
                  </a:srgbClr>
                </a:gs>
                <a:gs pos="78000">
                  <a:srgbClr val="0021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pic>
          <p:nvPicPr>
            <p:cNvPr id="162" name="Picture 5" descr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71920" y="3548555"/>
              <a:ext cx="2046066" cy="200770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with Illustration – Ocean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174" name="Section Header – 9 with Ocean Digital Workspace Illustration"/>
          <p:cNvSpPr txBox="1">
            <a:spLocks noGrp="1"/>
          </p:cNvSpPr>
          <p:nvPr>
            <p:ph type="title" hasCustomPrompt="1"/>
          </p:nvPr>
        </p:nvSpPr>
        <p:spPr>
          <a:xfrm>
            <a:off x="557022" y="633994"/>
            <a:ext cx="7117407" cy="12293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t>Section Header – 9 with Ocean Digital Workspace Illustration</a:t>
            </a:r>
          </a:p>
        </p:txBody>
      </p:sp>
      <p:sp>
        <p:nvSpPr>
          <p:cNvPr id="17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70880" y="1962911"/>
            <a:ext cx="6408403" cy="4507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Click to add text lorem ipsum sed dolor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179" name="Group 2"/>
          <p:cNvGrpSpPr/>
          <p:nvPr/>
        </p:nvGrpSpPr>
        <p:grpSpPr>
          <a:xfrm>
            <a:off x="6834083" y="1455229"/>
            <a:ext cx="6729439" cy="6729439"/>
            <a:chOff x="0" y="0"/>
            <a:chExt cx="6729438" cy="6729438"/>
          </a:xfrm>
        </p:grpSpPr>
        <p:sp>
          <p:nvSpPr>
            <p:cNvPr id="176" name="Freeform: Shape 19"/>
            <p:cNvSpPr/>
            <p:nvPr/>
          </p:nvSpPr>
          <p:spPr>
            <a:xfrm rot="2700000">
              <a:off x="2410657" y="-439651"/>
              <a:ext cx="1908125" cy="76087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2000">
                  <a:schemeClr val="accent2">
                    <a:alpha val="0"/>
                  </a:schemeClr>
                </a:gs>
                <a:gs pos="52000">
                  <a:schemeClr val="accent2"/>
                </a:gs>
                <a:gs pos="73000">
                  <a:schemeClr val="accent2">
                    <a:alpha val="0"/>
                  </a:schemeClr>
                </a:gs>
              </a:gsLst>
              <a:lin ang="27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77" name="Freeform: Shape 28"/>
            <p:cNvSpPr/>
            <p:nvPr/>
          </p:nvSpPr>
          <p:spPr>
            <a:xfrm rot="2700000">
              <a:off x="3862268" y="2006136"/>
              <a:ext cx="881102" cy="41216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rgbClr val="002142">
                    <a:alpha val="0"/>
                  </a:srgbClr>
                </a:gs>
                <a:gs pos="78000">
                  <a:srgbClr val="0021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pic>
          <p:nvPicPr>
            <p:cNvPr id="178" name="Picture 5" descr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8911" y="2347369"/>
              <a:ext cx="2431300" cy="192567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with Illustration – Aqua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190" name="Section Header – 11 with Aqua Multi-Cloud Illustration"/>
          <p:cNvSpPr txBox="1">
            <a:spLocks noGrp="1"/>
          </p:cNvSpPr>
          <p:nvPr>
            <p:ph type="title" hasCustomPrompt="1"/>
          </p:nvPr>
        </p:nvSpPr>
        <p:spPr>
          <a:xfrm>
            <a:off x="557022" y="633994"/>
            <a:ext cx="6427627" cy="12293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t>Section Header – 11 with Aqua Multi-Cloud Illustration</a:t>
            </a:r>
          </a:p>
        </p:txBody>
      </p:sp>
      <p:sp>
        <p:nvSpPr>
          <p:cNvPr id="19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70880" y="1962911"/>
            <a:ext cx="6408403" cy="442538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Click to add text lorem ipsum sed dolor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195" name="Group 2"/>
          <p:cNvGrpSpPr/>
          <p:nvPr/>
        </p:nvGrpSpPr>
        <p:grpSpPr>
          <a:xfrm>
            <a:off x="7075933" y="158708"/>
            <a:ext cx="7771746" cy="7771746"/>
            <a:chOff x="0" y="0"/>
            <a:chExt cx="7771745" cy="7771745"/>
          </a:xfrm>
        </p:grpSpPr>
        <p:sp>
          <p:nvSpPr>
            <p:cNvPr id="192" name="Freeform: Shape 19"/>
            <p:cNvSpPr/>
            <p:nvPr/>
          </p:nvSpPr>
          <p:spPr>
            <a:xfrm rot="2700000">
              <a:off x="2918003" y="-641713"/>
              <a:ext cx="1935738" cy="90551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33000">
                  <a:schemeClr val="accent3">
                    <a:alpha val="0"/>
                  </a:schemeClr>
                </a:gs>
                <a:gs pos="55000">
                  <a:schemeClr val="accent3">
                    <a:alpha val="70000"/>
                  </a:schemeClr>
                </a:gs>
                <a:gs pos="79000">
                  <a:schemeClr val="accent3">
                    <a:alpha val="0"/>
                  </a:schemeClr>
                </a:gs>
              </a:gsLst>
              <a:lin ang="27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93" name="Freeform: Shape 28"/>
            <p:cNvSpPr/>
            <p:nvPr/>
          </p:nvSpPr>
          <p:spPr>
            <a:xfrm rot="2700000">
              <a:off x="3918162" y="2980087"/>
              <a:ext cx="893853" cy="41813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rgbClr val="002142">
                    <a:alpha val="0"/>
                  </a:srgbClr>
                </a:gs>
                <a:gs pos="78000">
                  <a:srgbClr val="0021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pic>
          <p:nvPicPr>
            <p:cNvPr id="194" name="Picture 28" descr="Picture 2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3942" y="3282202"/>
              <a:ext cx="2851754" cy="188565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with Illustration – Indigo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206" name="Section Header 12 with Indigo Color Virtual Cloud Network Illustration"/>
          <p:cNvSpPr txBox="1">
            <a:spLocks noGrp="1"/>
          </p:cNvSpPr>
          <p:nvPr>
            <p:ph type="title" hasCustomPrompt="1"/>
          </p:nvPr>
        </p:nvSpPr>
        <p:spPr>
          <a:xfrm>
            <a:off x="557022" y="633994"/>
            <a:ext cx="8238636" cy="12293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t>Section Header 12 with Indigo Color Virtual Cloud Network Illustration</a:t>
            </a:r>
          </a:p>
        </p:txBody>
      </p:sp>
      <p:sp>
        <p:nvSpPr>
          <p:cNvPr id="20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70880" y="1962911"/>
            <a:ext cx="6408403" cy="39311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Click to add text lorem ipsum sed dolor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211" name="Group 5"/>
          <p:cNvGrpSpPr/>
          <p:nvPr/>
        </p:nvGrpSpPr>
        <p:grpSpPr>
          <a:xfrm>
            <a:off x="6988658" y="645207"/>
            <a:ext cx="7388184" cy="7388184"/>
            <a:chOff x="0" y="0"/>
            <a:chExt cx="7388183" cy="7388183"/>
          </a:xfrm>
        </p:grpSpPr>
        <p:sp>
          <p:nvSpPr>
            <p:cNvPr id="208" name="Freeform: Shape 19"/>
            <p:cNvSpPr/>
            <p:nvPr/>
          </p:nvSpPr>
          <p:spPr>
            <a:xfrm rot="2700000">
              <a:off x="2773990" y="-610042"/>
              <a:ext cx="1840203" cy="86082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32000">
                  <a:schemeClr val="accent1">
                    <a:alpha val="0"/>
                  </a:schemeClr>
                </a:gs>
                <a:gs pos="52999">
                  <a:schemeClr val="accent2"/>
                </a:gs>
                <a:gs pos="78000">
                  <a:schemeClr val="accent1">
                    <a:alpha val="0"/>
                  </a:schemeClr>
                </a:gs>
              </a:gsLst>
              <a:lin ang="27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209" name="Freeform: Shape 28"/>
            <p:cNvSpPr/>
            <p:nvPr/>
          </p:nvSpPr>
          <p:spPr>
            <a:xfrm rot="2700000">
              <a:off x="3724788" y="2833010"/>
              <a:ext cx="849738" cy="3974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rgbClr val="002142">
                    <a:alpha val="0"/>
                  </a:srgbClr>
                </a:gs>
                <a:gs pos="78000">
                  <a:srgbClr val="0021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pic>
          <p:nvPicPr>
            <p:cNvPr id="210" name="Picture 3" descr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95408" y="2767523"/>
              <a:ext cx="2024645" cy="1978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with Illustration – Plum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222" name="Section Header 13 with Plum Color Intrinsic Security Illustration"/>
          <p:cNvSpPr txBox="1">
            <a:spLocks noGrp="1"/>
          </p:cNvSpPr>
          <p:nvPr>
            <p:ph type="title" hasCustomPrompt="1"/>
          </p:nvPr>
        </p:nvSpPr>
        <p:spPr>
          <a:xfrm>
            <a:off x="557022" y="633994"/>
            <a:ext cx="7575547" cy="12293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t> Section Header 13 with Plum Color Intrinsic Security Illustration</a:t>
            </a:r>
          </a:p>
        </p:txBody>
      </p:sp>
      <p:sp>
        <p:nvSpPr>
          <p:cNvPr id="2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70880" y="1962911"/>
            <a:ext cx="6408403" cy="42606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Click to add text lorem ipsum sed dolor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227" name="Group 2"/>
          <p:cNvGrpSpPr/>
          <p:nvPr/>
        </p:nvGrpSpPr>
        <p:grpSpPr>
          <a:xfrm>
            <a:off x="7189480" y="512185"/>
            <a:ext cx="7575546" cy="7575546"/>
            <a:chOff x="0" y="0"/>
            <a:chExt cx="7575545" cy="7575545"/>
          </a:xfrm>
        </p:grpSpPr>
        <p:sp>
          <p:nvSpPr>
            <p:cNvPr id="224" name="Freeform: Shape 19"/>
            <p:cNvSpPr/>
            <p:nvPr/>
          </p:nvSpPr>
          <p:spPr>
            <a:xfrm rot="2700000">
              <a:off x="2844338" y="-625513"/>
              <a:ext cx="1886870" cy="88265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6000">
                  <a:schemeClr val="accent5">
                    <a:alpha val="0"/>
                  </a:schemeClr>
                </a:gs>
                <a:gs pos="52999">
                  <a:schemeClr val="accent5">
                    <a:alpha val="70000"/>
                  </a:schemeClr>
                </a:gs>
                <a:gs pos="78000">
                  <a:schemeClr val="accent5">
                    <a:alpha val="0"/>
                  </a:schemeClr>
                </a:gs>
              </a:gsLst>
              <a:lin ang="27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225" name="Freeform: Shape 28"/>
            <p:cNvSpPr/>
            <p:nvPr/>
          </p:nvSpPr>
          <p:spPr>
            <a:xfrm rot="2700000">
              <a:off x="3819248" y="2904855"/>
              <a:ext cx="871288" cy="40757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rgbClr val="002142">
                    <a:alpha val="0"/>
                  </a:srgbClr>
                </a:gs>
                <a:gs pos="78000">
                  <a:srgbClr val="00214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pic>
          <p:nvPicPr>
            <p:cNvPr id="226" name="Picture 3" descr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1595" y="2593053"/>
              <a:ext cx="1794488" cy="20380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– Leaf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38912" y="1600200"/>
            <a:ext cx="5236958" cy="32004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169862" indent="-169862">
              <a:buClrTx/>
              <a:buSzPct val="100000"/>
              <a:buFont typeface="Metropolis Regular"/>
              <a:buChar char="“"/>
              <a:defRPr sz="2800"/>
            </a:lvl1pPr>
            <a:lvl2pPr marL="559505" indent="-286455">
              <a:buClrTx/>
              <a:buFont typeface="Metropolis Regular"/>
              <a:buChar char="“"/>
              <a:defRPr sz="2800"/>
            </a:lvl2pPr>
            <a:lvl3pPr marL="871935" indent="-297260">
              <a:buClrTx/>
              <a:buFont typeface="Metropolis Regular"/>
              <a:buChar char="“"/>
              <a:defRPr sz="2800"/>
            </a:lvl3pPr>
            <a:lvl4pPr marL="1136650" indent="-333375">
              <a:buClrTx/>
              <a:buFont typeface="Metropolis Regular"/>
              <a:buChar char="“"/>
              <a:defRPr sz="2800"/>
            </a:lvl4pPr>
            <a:lvl5pPr marL="1281112" indent="-276225">
              <a:buClrTx/>
              <a:buFont typeface="Metropolis Regular"/>
              <a:buChar char="“"/>
              <a:defRPr sz="2800"/>
            </a:lvl5pPr>
          </a:lstStyle>
          <a:p>
            <a:r>
              <a:t>Quote text here; leaf and ocean parallelograms. Click to replace text.”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36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2648" y="5065776"/>
            <a:ext cx="4581145" cy="2743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t>Source Name</a:t>
            </a:r>
          </a:p>
        </p:txBody>
      </p:sp>
      <p:sp>
        <p:nvSpPr>
          <p:cNvPr id="237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8523288" y="4619335"/>
            <a:ext cx="2740026" cy="1371601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grpSp>
        <p:nvGrpSpPr>
          <p:cNvPr id="240" name="Group 1"/>
          <p:cNvGrpSpPr/>
          <p:nvPr/>
        </p:nvGrpSpPr>
        <p:grpSpPr>
          <a:xfrm>
            <a:off x="3789910" y="-1368193"/>
            <a:ext cx="9314870" cy="9995761"/>
            <a:chOff x="0" y="0"/>
            <a:chExt cx="9314869" cy="9995760"/>
          </a:xfrm>
        </p:grpSpPr>
        <p:sp>
          <p:nvSpPr>
            <p:cNvPr id="238" name="Freeform: Shape 23"/>
            <p:cNvSpPr/>
            <p:nvPr/>
          </p:nvSpPr>
          <p:spPr>
            <a:xfrm rot="13500000">
              <a:off x="2910049" y="2230971"/>
              <a:ext cx="1045540" cy="8663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9002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30000">
                  <a:srgbClr val="F4F8FA">
                    <a:alpha val="0"/>
                  </a:srgbClr>
                </a:gs>
                <a:gs pos="100000">
                  <a:schemeClr val="accent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239" name="Freeform: Shape 23"/>
            <p:cNvSpPr/>
            <p:nvPr/>
          </p:nvSpPr>
          <p:spPr>
            <a:xfrm rot="2700000">
              <a:off x="5359280" y="-899151"/>
              <a:ext cx="1045540" cy="8663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9002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2000">
                  <a:srgbClr val="F4F8FA">
                    <a:alpha val="0"/>
                  </a:srgbClr>
                </a:gs>
                <a:gs pos="100000">
                  <a:schemeClr val="accent4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pic>
        <p:nvPicPr>
          <p:cNvPr id="241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2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– Plum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38912" y="1600200"/>
            <a:ext cx="5286386" cy="32004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169862" indent="-169862">
              <a:buClrTx/>
              <a:buSzPct val="100000"/>
              <a:buFont typeface="Metropolis Regular"/>
              <a:buChar char="“"/>
              <a:defRPr sz="2800"/>
            </a:lvl1pPr>
            <a:lvl2pPr marL="559505" indent="-286455">
              <a:buClrTx/>
              <a:buFont typeface="Metropolis Regular"/>
              <a:buChar char="“"/>
              <a:defRPr sz="2800"/>
            </a:lvl2pPr>
            <a:lvl3pPr marL="871935" indent="-297260">
              <a:buClrTx/>
              <a:buFont typeface="Metropolis Regular"/>
              <a:buChar char="“"/>
              <a:defRPr sz="2800"/>
            </a:lvl3pPr>
            <a:lvl4pPr marL="1136650" indent="-333375">
              <a:buClrTx/>
              <a:buFont typeface="Metropolis Regular"/>
              <a:buChar char="“"/>
              <a:defRPr sz="2800"/>
            </a:lvl4pPr>
            <a:lvl5pPr marL="1281112" indent="-276225">
              <a:buClrTx/>
              <a:buFont typeface="Metropolis Regular"/>
              <a:buChar char="“"/>
              <a:defRPr sz="2800"/>
            </a:lvl5pPr>
          </a:lstStyle>
          <a:p>
            <a:r>
              <a:t>Quote text here; plum and indigo parallelograms. Click to replace text.”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2648" y="5065776"/>
            <a:ext cx="4581145" cy="2743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t>Source Name</a:t>
            </a:r>
          </a:p>
        </p:txBody>
      </p:sp>
      <p:sp>
        <p:nvSpPr>
          <p:cNvPr id="252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8523288" y="4619335"/>
            <a:ext cx="2740026" cy="1371601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grpSp>
        <p:nvGrpSpPr>
          <p:cNvPr id="255" name="Group 1"/>
          <p:cNvGrpSpPr/>
          <p:nvPr/>
        </p:nvGrpSpPr>
        <p:grpSpPr>
          <a:xfrm>
            <a:off x="3789910" y="-1368193"/>
            <a:ext cx="9314870" cy="9995761"/>
            <a:chOff x="0" y="0"/>
            <a:chExt cx="9314869" cy="9995760"/>
          </a:xfrm>
        </p:grpSpPr>
        <p:sp>
          <p:nvSpPr>
            <p:cNvPr id="253" name="Freeform: Shape 23"/>
            <p:cNvSpPr/>
            <p:nvPr/>
          </p:nvSpPr>
          <p:spPr>
            <a:xfrm rot="13500000">
              <a:off x="2910049" y="2230971"/>
              <a:ext cx="1045540" cy="8663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9002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rgbClr val="002142">
                    <a:alpha val="0"/>
                  </a:srgbClr>
                </a:gs>
                <a:gs pos="100000">
                  <a:schemeClr val="accent5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254" name="Freeform: Shape 23"/>
            <p:cNvSpPr/>
            <p:nvPr/>
          </p:nvSpPr>
          <p:spPr>
            <a:xfrm rot="2700000">
              <a:off x="5359280" y="-899151"/>
              <a:ext cx="1045540" cy="8663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9002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2000">
                  <a:srgbClr val="002142">
                    <a:alpha val="0"/>
                  </a:srgbClr>
                </a:gs>
                <a:gs pos="100000">
                  <a:schemeClr val="accent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pic>
        <p:nvPicPr>
          <p:cNvPr id="256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2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– Aqua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38912" y="1600200"/>
            <a:ext cx="5253435" cy="32004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169862" indent="-169862">
              <a:buClrTx/>
              <a:buSzPct val="100000"/>
              <a:buFont typeface="Metropolis Regular"/>
              <a:buChar char="“"/>
              <a:defRPr sz="2800"/>
            </a:lvl1pPr>
            <a:lvl2pPr marL="559505" indent="-286455">
              <a:buClrTx/>
              <a:buFont typeface="Metropolis Regular"/>
              <a:buChar char="“"/>
              <a:defRPr sz="2800"/>
            </a:lvl2pPr>
            <a:lvl3pPr marL="871935" indent="-297260">
              <a:buClrTx/>
              <a:buFont typeface="Metropolis Regular"/>
              <a:buChar char="“"/>
              <a:defRPr sz="2800"/>
            </a:lvl3pPr>
            <a:lvl4pPr marL="1136650" indent="-333375">
              <a:buClrTx/>
              <a:buFont typeface="Metropolis Regular"/>
              <a:buChar char="“"/>
              <a:defRPr sz="2800"/>
            </a:lvl4pPr>
            <a:lvl5pPr marL="1281112" indent="-276225">
              <a:buClrTx/>
              <a:buFont typeface="Metropolis Regular"/>
              <a:buChar char="“"/>
              <a:defRPr sz="2800"/>
            </a:lvl5pPr>
          </a:lstStyle>
          <a:p>
            <a:r>
              <a:t>Quote text here; aqua and ocean parallelograms. Click to replace text.”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66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2648" y="5065776"/>
            <a:ext cx="4581145" cy="2743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t>Source Name</a:t>
            </a:r>
          </a:p>
        </p:txBody>
      </p:sp>
      <p:grpSp>
        <p:nvGrpSpPr>
          <p:cNvPr id="269" name="Group 1"/>
          <p:cNvGrpSpPr/>
          <p:nvPr/>
        </p:nvGrpSpPr>
        <p:grpSpPr>
          <a:xfrm>
            <a:off x="3789910" y="-1368193"/>
            <a:ext cx="9314870" cy="9995761"/>
            <a:chOff x="0" y="0"/>
            <a:chExt cx="9314869" cy="9995760"/>
          </a:xfrm>
        </p:grpSpPr>
        <p:sp>
          <p:nvSpPr>
            <p:cNvPr id="267" name="Freeform: Shape 23"/>
            <p:cNvSpPr/>
            <p:nvPr/>
          </p:nvSpPr>
          <p:spPr>
            <a:xfrm rot="13500000">
              <a:off x="2910049" y="2230971"/>
              <a:ext cx="1045540" cy="8663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9002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30000">
                  <a:srgbClr val="002142">
                    <a:alpha val="0"/>
                  </a:srgbClr>
                </a:gs>
                <a:gs pos="100000">
                  <a:schemeClr val="accent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268" name="Freeform: Shape 23"/>
            <p:cNvSpPr/>
            <p:nvPr/>
          </p:nvSpPr>
          <p:spPr>
            <a:xfrm rot="2700000">
              <a:off x="5359280" y="-899151"/>
              <a:ext cx="1045540" cy="8663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9002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2000">
                  <a:srgbClr val="002142">
                    <a:alpha val="0"/>
                  </a:srgbClr>
                </a:gs>
                <a:gs pos="100000">
                  <a:schemeClr val="accent3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sp>
        <p:nvSpPr>
          <p:cNvPr id="270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8523288" y="4619335"/>
            <a:ext cx="2740026" cy="1371601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pic>
        <p:nvPicPr>
          <p:cNvPr id="271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272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2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– Photo 1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Freeform: Shape 16"/>
          <p:cNvSpPr/>
          <p:nvPr/>
        </p:nvSpPr>
        <p:spPr>
          <a:xfrm rot="2700000">
            <a:off x="956578" y="-4049006"/>
            <a:ext cx="6293365" cy="12454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914"/>
                </a:moveTo>
                <a:lnTo>
                  <a:pt x="21600" y="0"/>
                </a:lnTo>
                <a:lnTo>
                  <a:pt x="21600" y="16848"/>
                </a:lnTo>
                <a:lnTo>
                  <a:pt x="12197" y="21600"/>
                </a:lnTo>
                <a:lnTo>
                  <a:pt x="0" y="15437"/>
                </a:lnTo>
                <a:close/>
              </a:path>
            </a:pathLst>
          </a:custGeom>
          <a:gradFill>
            <a:gsLst>
              <a:gs pos="12000">
                <a:schemeClr val="accent1">
                  <a:alpha val="31000"/>
                </a:schemeClr>
              </a:gs>
              <a:gs pos="64999">
                <a:schemeClr val="accent1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28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438912" y="1600200"/>
            <a:ext cx="5413248" cy="3200400"/>
          </a:xfrm>
          <a:prstGeom prst="rect">
            <a:avLst/>
          </a:prstGeom>
        </p:spPr>
        <p:txBody>
          <a:bodyPr anchor="b">
            <a:normAutofit/>
          </a:bodyPr>
          <a:lstStyle>
            <a:lvl1pPr marL="169862" indent="-169862">
              <a:buClrTx/>
              <a:buSzPct val="100000"/>
              <a:buFont typeface="Metropolis Regular"/>
              <a:buChar char="“"/>
              <a:defRPr sz="2800"/>
            </a:lvl1pPr>
            <a:lvl2pPr marL="559505" indent="-286455">
              <a:buClrTx/>
              <a:buFont typeface="Metropolis Regular"/>
              <a:buChar char="“"/>
              <a:defRPr sz="2800"/>
            </a:lvl2pPr>
            <a:lvl3pPr marL="871935" indent="-297260">
              <a:buClrTx/>
              <a:buFont typeface="Metropolis Regular"/>
              <a:buChar char="“"/>
              <a:defRPr sz="2800"/>
            </a:lvl3pPr>
            <a:lvl4pPr marL="1136650" indent="-333375">
              <a:buClrTx/>
              <a:buFont typeface="Metropolis Regular"/>
              <a:buChar char="“"/>
              <a:defRPr sz="2800"/>
            </a:lvl4pPr>
            <a:lvl5pPr marL="1281112" indent="-276225">
              <a:buClrTx/>
              <a:buFont typeface="Metropolis Regular"/>
              <a:buChar char="“"/>
              <a:defRPr sz="2800"/>
            </a:lvl5pPr>
          </a:lstStyle>
          <a:p>
            <a:r>
              <a:t>Quote page with photo showing woman working on laptop. Click to replace text.”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82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612648" y="5065776"/>
            <a:ext cx="4581145" cy="2743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t>Source Name</a:t>
            </a:r>
          </a:p>
        </p:txBody>
      </p:sp>
      <p:pic>
        <p:nvPicPr>
          <p:cNvPr id="283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2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, Subtitle and Content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3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295" name="Single Content Layout Click to Add One Line Title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Single Content Layout Click to Add One Line Title</a:t>
            </a:r>
          </a:p>
        </p:txBody>
      </p:sp>
      <p:sp>
        <p:nvSpPr>
          <p:cNvPr id="29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87949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– Plum">
    <p:bg>
      <p:bgPr>
        <a:gradFill flip="none" rotWithShape="1">
          <a:gsLst>
            <a:gs pos="22000">
              <a:srgbClr val="002142"/>
            </a:gs>
            <a:gs pos="100000">
              <a:srgbClr val="0B5894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Slide - Plum &amp; Indigo Color Theme"/>
          <p:cNvSpPr txBox="1">
            <a:spLocks noGrp="1"/>
          </p:cNvSpPr>
          <p:nvPr>
            <p:ph type="title" hasCustomPrompt="1"/>
          </p:nvPr>
        </p:nvSpPr>
        <p:spPr>
          <a:xfrm>
            <a:off x="6592947" y="1582578"/>
            <a:ext cx="4996405" cy="1234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t>Title Slide - Plum &amp; Indigo Color Theme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592947" y="2871216"/>
            <a:ext cx="5116453" cy="416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Click to edit subtitle placeholder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3" name="Click to edit Speaker"/>
          <p:cNvSpPr>
            <a:spLocks noGrp="1"/>
          </p:cNvSpPr>
          <p:nvPr>
            <p:ph type="body" sz="quarter" idx="21" hasCustomPrompt="1"/>
          </p:nvPr>
        </p:nvSpPr>
        <p:spPr>
          <a:xfrm>
            <a:off x="6592947" y="4737425"/>
            <a:ext cx="3657601" cy="355602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buClrTx/>
              <a:buSzTx/>
              <a:buFontTx/>
              <a:buNone/>
              <a:defRPr sz="1600"/>
            </a:lvl1pPr>
          </a:lstStyle>
          <a:p>
            <a:r>
              <a:t>Speaker Name (Insert pronouns)</a:t>
            </a:r>
          </a:p>
        </p:txBody>
      </p:sp>
      <p:sp>
        <p:nvSpPr>
          <p:cNvPr id="34" name="Click to edit role"/>
          <p:cNvSpPr>
            <a:spLocks noGrp="1"/>
          </p:cNvSpPr>
          <p:nvPr>
            <p:ph type="body" sz="quarter" idx="22" hasCustomPrompt="1"/>
          </p:nvPr>
        </p:nvSpPr>
        <p:spPr>
          <a:xfrm>
            <a:off x="6592947" y="5115299"/>
            <a:ext cx="3657601" cy="3556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1600"/>
            </a:lvl1pPr>
          </a:lstStyle>
          <a:p>
            <a:r>
              <a:t>Role / Division at VMware</a:t>
            </a:r>
          </a:p>
        </p:txBody>
      </p:sp>
      <p:sp>
        <p:nvSpPr>
          <p:cNvPr id="35" name="Click to edit date"/>
          <p:cNvSpPr>
            <a:spLocks noGrp="1"/>
          </p:cNvSpPr>
          <p:nvPr>
            <p:ph type="body" sz="quarter" idx="23" hasCustomPrompt="1"/>
          </p:nvPr>
        </p:nvSpPr>
        <p:spPr>
          <a:xfrm>
            <a:off x="6592947" y="5485986"/>
            <a:ext cx="3657601" cy="3556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1400"/>
            </a:lvl1pPr>
          </a:lstStyle>
          <a:p>
            <a:r>
              <a:t>Date</a:t>
            </a:r>
          </a:p>
        </p:txBody>
      </p:sp>
      <p:grpSp>
        <p:nvGrpSpPr>
          <p:cNvPr id="38" name="parallelograms"/>
          <p:cNvGrpSpPr/>
          <p:nvPr/>
        </p:nvGrpSpPr>
        <p:grpSpPr>
          <a:xfrm>
            <a:off x="-1043525" y="-1906549"/>
            <a:ext cx="8694388" cy="10663232"/>
            <a:chOff x="0" y="0"/>
            <a:chExt cx="8694386" cy="10663230"/>
          </a:xfrm>
        </p:grpSpPr>
        <p:sp>
          <p:nvSpPr>
            <p:cNvPr id="36" name="gradient decorative shapeFreeform 21"/>
            <p:cNvSpPr/>
            <p:nvPr/>
          </p:nvSpPr>
          <p:spPr>
            <a:xfrm rot="2700000">
              <a:off x="3105078" y="3425833"/>
              <a:ext cx="2801110" cy="73188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3702"/>
                  </a:lnTo>
                  <a:lnTo>
                    <a:pt x="1263" y="21600"/>
                  </a:lnTo>
                  <a:lnTo>
                    <a:pt x="0" y="21116"/>
                  </a:lnTo>
                  <a:close/>
                </a:path>
              </a:pathLst>
            </a:custGeom>
            <a:gradFill flip="none" rotWithShape="1">
              <a:gsLst>
                <a:gs pos="25000">
                  <a:srgbClr val="002142">
                    <a:alpha val="0"/>
                  </a:srgbClr>
                </a:gs>
                <a:gs pos="71000">
                  <a:schemeClr val="accent2"/>
                </a:gs>
              </a:gsLst>
              <a:lin ang="4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37" name="gradient decorative shapeFreeform 22"/>
            <p:cNvSpPr/>
            <p:nvPr/>
          </p:nvSpPr>
          <p:spPr>
            <a:xfrm rot="2700000">
              <a:off x="3011098" y="-464572"/>
              <a:ext cx="2672191" cy="96235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3" h="21600" extrusionOk="0">
                  <a:moveTo>
                    <a:pt x="0" y="5992"/>
                  </a:moveTo>
                  <a:lnTo>
                    <a:pt x="21562" y="0"/>
                  </a:lnTo>
                  <a:lnTo>
                    <a:pt x="21562" y="18830"/>
                  </a:lnTo>
                  <a:lnTo>
                    <a:pt x="21576" y="18871"/>
                  </a:lnTo>
                  <a:cubicBezTo>
                    <a:pt x="21600" y="19616"/>
                    <a:pt x="21551" y="20322"/>
                    <a:pt x="21575" y="21067"/>
                  </a:cubicBezTo>
                  <a:lnTo>
                    <a:pt x="11607" y="21600"/>
                  </a:lnTo>
                  <a:lnTo>
                    <a:pt x="0" y="18374"/>
                  </a:lnTo>
                  <a:close/>
                </a:path>
              </a:pathLst>
            </a:custGeom>
            <a:gradFill flip="none" rotWithShape="1">
              <a:gsLst>
                <a:gs pos="33000">
                  <a:schemeClr val="accent5"/>
                </a:gs>
                <a:gs pos="78000">
                  <a:srgbClr val="002142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pic>
        <p:nvPicPr>
          <p:cNvPr id="39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86661" y="6172200"/>
            <a:ext cx="2841838" cy="368301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defRPr sz="1200">
                <a:solidFill>
                  <a:srgbClr val="F5F5F5"/>
                </a:solidFill>
                <a:latin typeface="+mn-lt"/>
                <a:ea typeface="+mn-ea"/>
                <a:cs typeface="+mn-cs"/>
                <a:sym typeface="Metropolis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Subtitle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306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307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Click to Edit Title</a:t>
            </a:r>
          </a:p>
        </p:txBody>
      </p:sp>
      <p:sp>
        <p:nvSpPr>
          <p:cNvPr id="30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Subtitle 0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Click to Edit Title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Click to Edit Title</a:t>
            </a:r>
          </a:p>
        </p:txBody>
      </p:sp>
      <p:sp>
        <p:nvSpPr>
          <p:cNvPr id="31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-Content Balanced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6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327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328" name="Two-content Layout Click to Add One Line Title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Two-content Layout Click to Add One Line Title</a:t>
            </a:r>
          </a:p>
        </p:txBody>
      </p:sp>
      <p:sp>
        <p:nvSpPr>
          <p:cNvPr id="32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-Content Balanced Color on Right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38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340" name="Two-content Layout: Text on Left, Graphic on Right - Click to Edit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Two-content Layout: Text on Left, Graphic on Right - Click to Edit</a:t>
            </a:r>
          </a:p>
        </p:txBody>
      </p:sp>
      <p:sp>
        <p:nvSpPr>
          <p:cNvPr id="34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-Content Balanced Color on Left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50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352" name="Two-content Layout: Graphic on Left, Text on Right - Click to Edit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Two-content Layout: Graphic on Left, Text on Right - Click to Edit</a:t>
            </a:r>
          </a:p>
        </p:txBody>
      </p:sp>
      <p:sp>
        <p:nvSpPr>
          <p:cNvPr id="35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2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363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364" name="Two-content Text Comparison Layout Click to Add Title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Two-content Text Comparison Layout Click to Add Title</a:t>
            </a:r>
          </a:p>
        </p:txBody>
      </p:sp>
      <p:sp>
        <p:nvSpPr>
          <p:cNvPr id="36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66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14191" y="1557671"/>
            <a:ext cx="5637215" cy="911226"/>
          </a:xfrm>
          <a:prstGeom prst="rect">
            <a:avLst/>
          </a:prstGeom>
        </p:spPr>
        <p:txBody>
          <a:bodyPr lIns="91439" tIns="91439" rIns="91439" bIns="91439" anchor="b">
            <a:normAutofit/>
          </a:bodyPr>
          <a:lstStyle/>
          <a:p>
            <a:r>
              <a:t>Click to add header </a:t>
            </a:r>
          </a:p>
        </p:txBody>
      </p:sp>
      <p:sp>
        <p:nvSpPr>
          <p:cNvPr id="367" name="Rectangle 13"/>
          <p:cNvSpPr/>
          <p:nvPr/>
        </p:nvSpPr>
        <p:spPr>
          <a:xfrm>
            <a:off x="607057" y="2484176"/>
            <a:ext cx="5044349" cy="4572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368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6551980" y="1557671"/>
            <a:ext cx="5372101" cy="911226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t>Click to add header </a:t>
            </a:r>
          </a:p>
        </p:txBody>
      </p:sp>
      <p:sp>
        <p:nvSpPr>
          <p:cNvPr id="369" name="Rectangle 15"/>
          <p:cNvSpPr/>
          <p:nvPr/>
        </p:nvSpPr>
        <p:spPr>
          <a:xfrm>
            <a:off x="6551980" y="2484176"/>
            <a:ext cx="5044348" cy="4572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3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ree-Content Comparison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7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78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379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380" name="Three-Content Layout – Three Horizontal Text Boxes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Three-Content Layout – Three Horizontal Text Boxes</a:t>
            </a:r>
          </a:p>
        </p:txBody>
      </p:sp>
      <p:sp>
        <p:nvSpPr>
          <p:cNvPr id="38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82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592866" y="1572121"/>
            <a:ext cx="3593592" cy="91440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800"/>
            </a:lvl1pPr>
          </a:lstStyle>
          <a:p>
            <a:r>
              <a:t>Click to add header</a:t>
            </a:r>
          </a:p>
        </p:txBody>
      </p:sp>
      <p:sp>
        <p:nvSpPr>
          <p:cNvPr id="383" name="Rectangle 20"/>
          <p:cNvSpPr/>
          <p:nvPr/>
        </p:nvSpPr>
        <p:spPr>
          <a:xfrm>
            <a:off x="592866" y="2509479"/>
            <a:ext cx="3593592" cy="4572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384" name="Text Placeholder 15"/>
          <p:cNvSpPr>
            <a:spLocks noGrp="1"/>
          </p:cNvSpPr>
          <p:nvPr>
            <p:ph type="body" sz="quarter" idx="22" hasCustomPrompt="1"/>
          </p:nvPr>
        </p:nvSpPr>
        <p:spPr>
          <a:xfrm>
            <a:off x="592866" y="2568632"/>
            <a:ext cx="3593592" cy="353707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t>Click to add text
Click to add text
Click to add text
Click to add text</a:t>
            </a:r>
          </a:p>
        </p:txBody>
      </p:sp>
      <p:sp>
        <p:nvSpPr>
          <p:cNvPr id="385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4415154" y="1572121"/>
            <a:ext cx="3593593" cy="91440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800"/>
            </a:lvl1pPr>
          </a:lstStyle>
          <a:p>
            <a:r>
              <a:t>Click to add header</a:t>
            </a:r>
          </a:p>
        </p:txBody>
      </p:sp>
      <p:sp>
        <p:nvSpPr>
          <p:cNvPr id="386" name="Rectangle 21"/>
          <p:cNvSpPr/>
          <p:nvPr/>
        </p:nvSpPr>
        <p:spPr>
          <a:xfrm>
            <a:off x="4415154" y="2509479"/>
            <a:ext cx="3593593" cy="4572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387" name="Text Placeholder 13"/>
          <p:cNvSpPr>
            <a:spLocks noGrp="1"/>
          </p:cNvSpPr>
          <p:nvPr>
            <p:ph type="body" sz="quarter" idx="24" hasCustomPrompt="1"/>
          </p:nvPr>
        </p:nvSpPr>
        <p:spPr>
          <a:xfrm>
            <a:off x="4415154" y="2568631"/>
            <a:ext cx="3593593" cy="35450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t>Click to add text
Click to add text
Click to add text
Click to add text</a:t>
            </a:r>
          </a:p>
        </p:txBody>
      </p:sp>
      <p:sp>
        <p:nvSpPr>
          <p:cNvPr id="388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8237442" y="1572121"/>
            <a:ext cx="3593593" cy="91440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800"/>
            </a:lvl1pPr>
          </a:lstStyle>
          <a:p>
            <a:r>
              <a:t>Click to add header</a:t>
            </a:r>
          </a:p>
        </p:txBody>
      </p:sp>
      <p:sp>
        <p:nvSpPr>
          <p:cNvPr id="389" name="Rectangle 22"/>
          <p:cNvSpPr/>
          <p:nvPr/>
        </p:nvSpPr>
        <p:spPr>
          <a:xfrm>
            <a:off x="8237442" y="2509479"/>
            <a:ext cx="3593593" cy="50247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390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8237442" y="2568631"/>
            <a:ext cx="3593593" cy="356632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t>Click to add text
Click to add text
Click to add text
Click to add text</a:t>
            </a:r>
          </a:p>
        </p:txBody>
      </p:sp>
      <p:sp>
        <p:nvSpPr>
          <p:cNvPr id="3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 Dynamic – Color on Left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8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99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400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401" name="Two-content Layout – Highlight Text on Left, Text/Graphic on Right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Two-content Layout – Highlight Text on Left, Text/Graphic on Right</a:t>
            </a:r>
          </a:p>
        </p:txBody>
      </p:sp>
      <p:sp>
        <p:nvSpPr>
          <p:cNvPr id="40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03" name="Rectangle 6"/>
          <p:cNvSpPr/>
          <p:nvPr/>
        </p:nvSpPr>
        <p:spPr>
          <a:xfrm flipV="1">
            <a:off x="-1" y="1589925"/>
            <a:ext cx="2894014" cy="5486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404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-1" y="1644787"/>
            <a:ext cx="2894015" cy="4527413"/>
          </a:xfrm>
          <a:prstGeom prst="rect">
            <a:avLst/>
          </a:prstGeom>
          <a:solidFill>
            <a:srgbClr val="05142E"/>
          </a:solidFill>
        </p:spPr>
        <p:txBody>
          <a:bodyPr lIns="457200" tIns="457200" rIns="457200" bIns="457200">
            <a:normAutofit/>
          </a:bodyPr>
          <a:lstStyle>
            <a:lvl1pPr>
              <a:defRPr sz="1600"/>
            </a:lvl1pPr>
          </a:lstStyle>
          <a:p>
            <a:r>
              <a:t>Click to add text
Second level
Third level
Fourth level
Fifth level
Sixth level
Seventh level
Eighth level
Nineth level</a:t>
            </a:r>
          </a:p>
        </p:txBody>
      </p:sp>
      <p:sp>
        <p:nvSpPr>
          <p:cNvPr id="40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 Dynamic – Color on Right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13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4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415" name="Two-content Layout – Highlight Text on Right, Text/Graphic on Left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Two-content Layout – Highlight Text on Right, Text/Graphic on Left</a:t>
            </a:r>
          </a:p>
        </p:txBody>
      </p:sp>
      <p:sp>
        <p:nvSpPr>
          <p:cNvPr id="41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17" name="Rectangle 6"/>
          <p:cNvSpPr/>
          <p:nvPr/>
        </p:nvSpPr>
        <p:spPr>
          <a:xfrm flipV="1">
            <a:off x="9294813" y="1589925"/>
            <a:ext cx="2894013" cy="5486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418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9294813" y="1644787"/>
            <a:ext cx="2894013" cy="4527413"/>
          </a:xfrm>
          <a:prstGeom prst="rect">
            <a:avLst/>
          </a:prstGeom>
          <a:solidFill>
            <a:srgbClr val="05142E"/>
          </a:solidFill>
        </p:spPr>
        <p:txBody>
          <a:bodyPr lIns="457200" tIns="457200" rIns="457200" bIns="457200">
            <a:normAutofit/>
          </a:bodyPr>
          <a:lstStyle>
            <a:lvl1pPr>
              <a:defRPr sz="1600"/>
            </a:lvl1pPr>
          </a:lstStyle>
          <a:p>
            <a:r>
              <a:t>Click to add text
Second level
Third level
Fourth level
Fifth level</a:t>
            </a:r>
          </a:p>
        </p:txBody>
      </p:sp>
      <p:sp>
        <p:nvSpPr>
          <p:cNvPr id="4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iagram with Content on Right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27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428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429" name="Diagram with Content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Diagram with Content</a:t>
            </a:r>
          </a:p>
        </p:txBody>
      </p:sp>
      <p:sp>
        <p:nvSpPr>
          <p:cNvPr id="43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31" name="Rectangle 9"/>
          <p:cNvSpPr/>
          <p:nvPr/>
        </p:nvSpPr>
        <p:spPr>
          <a:xfrm flipV="1">
            <a:off x="8380072" y="1589923"/>
            <a:ext cx="3808755" cy="64707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432" name="Text Placeholder 4"/>
          <p:cNvSpPr>
            <a:spLocks noGrp="1"/>
          </p:cNvSpPr>
          <p:nvPr>
            <p:ph type="body" sz="half" idx="21" hasCustomPrompt="1"/>
          </p:nvPr>
        </p:nvSpPr>
        <p:spPr>
          <a:xfrm>
            <a:off x="8380413" y="1600200"/>
            <a:ext cx="3808413" cy="4572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t>Click to add text
Second level
Third level
Fourth level
Fifth level
Sixth level
Seventh level
Eighth level
Ninth level</a:t>
            </a:r>
          </a:p>
        </p:txBody>
      </p:sp>
      <p:sp>
        <p:nvSpPr>
          <p:cNvPr id="4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 – Aqua">
    <p:bg>
      <p:bgPr>
        <a:gradFill flip="none" rotWithShape="1">
          <a:gsLst>
            <a:gs pos="22000">
              <a:srgbClr val="002142"/>
            </a:gs>
            <a:gs pos="100000">
              <a:srgbClr val="0B5894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Slide - Aqua &amp; Ocean Color Theme"/>
          <p:cNvSpPr txBox="1">
            <a:spLocks noGrp="1"/>
          </p:cNvSpPr>
          <p:nvPr>
            <p:ph type="title" hasCustomPrompt="1"/>
          </p:nvPr>
        </p:nvSpPr>
        <p:spPr>
          <a:xfrm>
            <a:off x="6592947" y="1582578"/>
            <a:ext cx="4996405" cy="12344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t>Title Slide - Aqua &amp; Ocean Color Theme</a:t>
            </a:r>
          </a:p>
        </p:txBody>
      </p:sp>
      <p:sp>
        <p:nvSpPr>
          <p:cNvPr id="4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592947" y="2871216"/>
            <a:ext cx="5116453" cy="41640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Click to edit subtitle placeholder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0" name="Click to edit Speaker"/>
          <p:cNvSpPr>
            <a:spLocks noGrp="1"/>
          </p:cNvSpPr>
          <p:nvPr>
            <p:ph type="body" sz="quarter" idx="21" hasCustomPrompt="1"/>
          </p:nvPr>
        </p:nvSpPr>
        <p:spPr>
          <a:xfrm>
            <a:off x="6592947" y="4737425"/>
            <a:ext cx="3657601" cy="355602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buClrTx/>
              <a:buSzTx/>
              <a:buFontTx/>
              <a:buNone/>
              <a:defRPr sz="1600"/>
            </a:lvl1pPr>
          </a:lstStyle>
          <a:p>
            <a:r>
              <a:t>Speaker Name (Insert pronouns)</a:t>
            </a:r>
          </a:p>
        </p:txBody>
      </p:sp>
      <p:sp>
        <p:nvSpPr>
          <p:cNvPr id="51" name="Click to edit role"/>
          <p:cNvSpPr>
            <a:spLocks noGrp="1"/>
          </p:cNvSpPr>
          <p:nvPr>
            <p:ph type="body" sz="quarter" idx="22" hasCustomPrompt="1"/>
          </p:nvPr>
        </p:nvSpPr>
        <p:spPr>
          <a:xfrm>
            <a:off x="6592947" y="5115299"/>
            <a:ext cx="3657601" cy="3556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1600"/>
            </a:lvl1pPr>
          </a:lstStyle>
          <a:p>
            <a:r>
              <a:t>Role / Division at VMware</a:t>
            </a:r>
          </a:p>
        </p:txBody>
      </p:sp>
      <p:sp>
        <p:nvSpPr>
          <p:cNvPr id="52" name="Click to edit date"/>
          <p:cNvSpPr>
            <a:spLocks noGrp="1"/>
          </p:cNvSpPr>
          <p:nvPr>
            <p:ph type="body" sz="quarter" idx="23" hasCustomPrompt="1"/>
          </p:nvPr>
        </p:nvSpPr>
        <p:spPr>
          <a:xfrm>
            <a:off x="6592947" y="5485986"/>
            <a:ext cx="3657601" cy="35560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1400"/>
            </a:lvl1pPr>
          </a:lstStyle>
          <a:p>
            <a:r>
              <a:t>Date</a:t>
            </a:r>
          </a:p>
        </p:txBody>
      </p:sp>
      <p:grpSp>
        <p:nvGrpSpPr>
          <p:cNvPr id="55" name="parallelogram graphics"/>
          <p:cNvGrpSpPr/>
          <p:nvPr/>
        </p:nvGrpSpPr>
        <p:grpSpPr>
          <a:xfrm>
            <a:off x="-1063404" y="-1886083"/>
            <a:ext cx="8694388" cy="10642766"/>
            <a:chOff x="0" y="0"/>
            <a:chExt cx="8694386" cy="10642764"/>
          </a:xfrm>
        </p:grpSpPr>
        <p:sp>
          <p:nvSpPr>
            <p:cNvPr id="53" name="gradient decorative shapeFreeform 21"/>
            <p:cNvSpPr/>
            <p:nvPr/>
          </p:nvSpPr>
          <p:spPr>
            <a:xfrm rot="2700000">
              <a:off x="3124957" y="3405367"/>
              <a:ext cx="2801110" cy="73188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13702"/>
                  </a:lnTo>
                  <a:lnTo>
                    <a:pt x="1263" y="21600"/>
                  </a:lnTo>
                  <a:lnTo>
                    <a:pt x="0" y="21116"/>
                  </a:lnTo>
                  <a:close/>
                </a:path>
              </a:pathLst>
            </a:custGeom>
            <a:gradFill flip="none" rotWithShape="1">
              <a:gsLst>
                <a:gs pos="25000">
                  <a:srgbClr val="002142">
                    <a:alpha val="0"/>
                  </a:srgbClr>
                </a:gs>
                <a:gs pos="71000">
                  <a:schemeClr val="accent2"/>
                </a:gs>
              </a:gsLst>
              <a:lin ang="42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54" name="gradient decorative shapeFreeform 22"/>
            <p:cNvSpPr/>
            <p:nvPr/>
          </p:nvSpPr>
          <p:spPr>
            <a:xfrm rot="2700000">
              <a:off x="3011098" y="-464572"/>
              <a:ext cx="2672191" cy="96235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83" h="21600" extrusionOk="0">
                  <a:moveTo>
                    <a:pt x="0" y="5992"/>
                  </a:moveTo>
                  <a:lnTo>
                    <a:pt x="21562" y="0"/>
                  </a:lnTo>
                  <a:lnTo>
                    <a:pt x="21562" y="18830"/>
                  </a:lnTo>
                  <a:lnTo>
                    <a:pt x="21576" y="18871"/>
                  </a:lnTo>
                  <a:cubicBezTo>
                    <a:pt x="21600" y="19616"/>
                    <a:pt x="21551" y="20322"/>
                    <a:pt x="21575" y="21067"/>
                  </a:cubicBezTo>
                  <a:lnTo>
                    <a:pt x="11607" y="21600"/>
                  </a:lnTo>
                  <a:lnTo>
                    <a:pt x="0" y="18374"/>
                  </a:lnTo>
                  <a:close/>
                </a:path>
              </a:pathLst>
            </a:custGeom>
            <a:gradFill flip="none" rotWithShape="1">
              <a:gsLst>
                <a:gs pos="33000">
                  <a:schemeClr val="accent3"/>
                </a:gs>
                <a:gs pos="78000">
                  <a:srgbClr val="002142">
                    <a:alpha val="0"/>
                  </a:srgb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pic>
        <p:nvPicPr>
          <p:cNvPr id="56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57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86661" y="6172200"/>
            <a:ext cx="2841838" cy="368301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defRPr sz="1200">
                <a:solidFill>
                  <a:srgbClr val="F5F5F5"/>
                </a:solidFill>
                <a:latin typeface="+mn-lt"/>
                <a:ea typeface="+mn-ea"/>
                <a:cs typeface="+mn-cs"/>
                <a:sym typeface="Metropolis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iagram with Outcome, Benefit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1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442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443" name="Diagram with Outcome/Benefit Content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Diagram with Outcome/Benefit Content</a:t>
            </a:r>
          </a:p>
        </p:txBody>
      </p:sp>
      <p:sp>
        <p:nvSpPr>
          <p:cNvPr id="44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5" name="Straight Connector 137"/>
          <p:cNvSpPr/>
          <p:nvPr/>
        </p:nvSpPr>
        <p:spPr>
          <a:xfrm>
            <a:off x="8380413" y="1608667"/>
            <a:ext cx="3808413" cy="1"/>
          </a:xfrm>
          <a:prstGeom prst="line">
            <a:avLst/>
          </a:prstGeom>
          <a:ln w="25400">
            <a:solidFill>
              <a:schemeClr val="accent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6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380413" y="1699687"/>
            <a:ext cx="2006601" cy="29845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800">
                <a:solidFill>
                  <a:schemeClr val="accent4"/>
                </a:solidFill>
              </a:defRPr>
            </a:lvl1pPr>
          </a:lstStyle>
          <a:p>
            <a:r>
              <a:t>Outcome</a:t>
            </a:r>
          </a:p>
        </p:txBody>
      </p:sp>
      <p:sp>
        <p:nvSpPr>
          <p:cNvPr id="447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378825" y="2063047"/>
            <a:ext cx="3201989" cy="16002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t>Click to add text
Second level
Third level</a:t>
            </a:r>
          </a:p>
        </p:txBody>
      </p:sp>
      <p:sp>
        <p:nvSpPr>
          <p:cNvPr id="448" name="Straight Connector 74"/>
          <p:cNvSpPr/>
          <p:nvPr/>
        </p:nvSpPr>
        <p:spPr>
          <a:xfrm>
            <a:off x="8380413" y="3872441"/>
            <a:ext cx="3808413" cy="1"/>
          </a:xfrm>
          <a:prstGeom prst="line">
            <a:avLst/>
          </a:prstGeom>
          <a:ln w="25400">
            <a:solidFill>
              <a:schemeClr val="accent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9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8380413" y="3972469"/>
            <a:ext cx="2006601" cy="29845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800">
                <a:solidFill>
                  <a:schemeClr val="accent2"/>
                </a:solidFill>
              </a:defRPr>
            </a:lvl1pPr>
          </a:lstStyle>
          <a:p>
            <a:r>
              <a:t>Benefit</a:t>
            </a:r>
          </a:p>
        </p:txBody>
      </p:sp>
      <p:sp>
        <p:nvSpPr>
          <p:cNvPr id="450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8378825" y="4347903"/>
            <a:ext cx="3201989" cy="16002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t>Click to add text
Second level
Third level</a:t>
            </a:r>
          </a:p>
        </p:txBody>
      </p:sp>
      <p:sp>
        <p:nvSpPr>
          <p:cNvPr id="4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er Success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8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59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460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461" name="Customer Success – add Company Name here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Customer Success – add Company Name here</a:t>
            </a:r>
          </a:p>
        </p:txBody>
      </p:sp>
      <p:sp>
        <p:nvSpPr>
          <p:cNvPr id="46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the highlighted business impact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63" name="Straight Connector 63"/>
          <p:cNvSpPr/>
          <p:nvPr/>
        </p:nvSpPr>
        <p:spPr>
          <a:xfrm>
            <a:off x="609599" y="1552247"/>
            <a:ext cx="3471747" cy="1"/>
          </a:xfrm>
          <a:prstGeom prst="line">
            <a:avLst/>
          </a:prstGeom>
          <a:ln w="22225">
            <a:solidFill>
              <a:schemeClr val="accent3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4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613093" y="1564005"/>
            <a:ext cx="20066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spcBef>
                <a:spcPts val="0"/>
              </a:spcBef>
              <a:defRPr sz="1200">
                <a:solidFill>
                  <a:schemeClr val="accent3"/>
                </a:solidFill>
              </a:defRPr>
            </a:lvl1pPr>
          </a:lstStyle>
          <a:p>
            <a:r>
              <a:t>ABOUT</a:t>
            </a:r>
          </a:p>
        </p:txBody>
      </p:sp>
      <p:sp>
        <p:nvSpPr>
          <p:cNvPr id="465" name="Straight Connector 66"/>
          <p:cNvSpPr/>
          <p:nvPr/>
        </p:nvSpPr>
        <p:spPr>
          <a:xfrm>
            <a:off x="4412165" y="1552247"/>
            <a:ext cx="3471746" cy="1"/>
          </a:xfrm>
          <a:prstGeom prst="line">
            <a:avLst/>
          </a:prstGeom>
          <a:ln w="22225">
            <a:solidFill>
              <a:schemeClr val="accent3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4418012" y="1564005"/>
            <a:ext cx="20066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spcBef>
                <a:spcPts val="0"/>
              </a:spcBef>
              <a:defRPr sz="1200">
                <a:solidFill>
                  <a:schemeClr val="accent3"/>
                </a:solidFill>
              </a:defRPr>
            </a:lvl1pPr>
          </a:lstStyle>
          <a:p>
            <a:r>
              <a:t>SOLUTION</a:t>
            </a:r>
          </a:p>
        </p:txBody>
      </p:sp>
      <p:sp>
        <p:nvSpPr>
          <p:cNvPr id="467" name="Straight Connector 69"/>
          <p:cNvSpPr/>
          <p:nvPr/>
        </p:nvSpPr>
        <p:spPr>
          <a:xfrm>
            <a:off x="609599" y="3325371"/>
            <a:ext cx="3471747" cy="1"/>
          </a:xfrm>
          <a:prstGeom prst="line">
            <a:avLst/>
          </a:prstGeom>
          <a:ln w="22225">
            <a:solidFill>
              <a:schemeClr val="accent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8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613093" y="3345364"/>
            <a:ext cx="20066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spcBef>
                <a:spcPts val="0"/>
              </a:spcBef>
              <a:defRPr sz="1200">
                <a:solidFill>
                  <a:schemeClr val="accent4"/>
                </a:solidFill>
              </a:defRPr>
            </a:lvl1pPr>
          </a:lstStyle>
          <a:p>
            <a:r>
              <a:t>CHALLENGES</a:t>
            </a:r>
          </a:p>
        </p:txBody>
      </p:sp>
      <p:sp>
        <p:nvSpPr>
          <p:cNvPr id="469" name="Straight Connector 77"/>
          <p:cNvSpPr/>
          <p:nvPr/>
        </p:nvSpPr>
        <p:spPr>
          <a:xfrm>
            <a:off x="4412165" y="3325371"/>
            <a:ext cx="3471746" cy="1"/>
          </a:xfrm>
          <a:prstGeom prst="line">
            <a:avLst/>
          </a:prstGeom>
          <a:ln w="22225">
            <a:solidFill>
              <a:schemeClr val="accent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0" name="Text Placeholder 33"/>
          <p:cNvSpPr>
            <a:spLocks noGrp="1"/>
          </p:cNvSpPr>
          <p:nvPr>
            <p:ph type="body" sz="quarter" idx="24" hasCustomPrompt="1"/>
          </p:nvPr>
        </p:nvSpPr>
        <p:spPr>
          <a:xfrm>
            <a:off x="4426811" y="3345364"/>
            <a:ext cx="20066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1200">
                <a:solidFill>
                  <a:schemeClr val="accent4"/>
                </a:solidFill>
              </a:defRPr>
            </a:lvl1pPr>
          </a:lstStyle>
          <a:p>
            <a:r>
              <a:t>IMPACT</a:t>
            </a:r>
          </a:p>
        </p:txBody>
      </p:sp>
      <p:sp>
        <p:nvSpPr>
          <p:cNvPr id="471" name="Straight Connector 80"/>
          <p:cNvSpPr/>
          <p:nvPr/>
        </p:nvSpPr>
        <p:spPr>
          <a:xfrm>
            <a:off x="608739" y="5023689"/>
            <a:ext cx="7319779" cy="1"/>
          </a:xfrm>
          <a:prstGeom prst="line">
            <a:avLst/>
          </a:prstGeom>
          <a:ln w="22225">
            <a:solidFill>
              <a:srgbClr val="F2F2F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2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613093" y="5026983"/>
            <a:ext cx="32004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spcBef>
                <a:spcPts val="0"/>
              </a:spcBef>
              <a:defRPr sz="1000">
                <a:solidFill>
                  <a:srgbClr val="F2F2F2"/>
                </a:solidFill>
              </a:defRPr>
            </a:lvl1pPr>
          </a:lstStyle>
          <a:p>
            <a:r>
              <a:t>PRODUCTS</a:t>
            </a:r>
          </a:p>
        </p:txBody>
      </p:sp>
      <p:sp>
        <p:nvSpPr>
          <p:cNvPr id="473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613093" y="5326736"/>
            <a:ext cx="32004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spcBef>
                <a:spcPts val="0"/>
              </a:spcBef>
              <a:defRPr sz="1000">
                <a:solidFill>
                  <a:srgbClr val="F2F2F2"/>
                </a:solidFill>
              </a:defRPr>
            </a:lvl1pPr>
          </a:lstStyle>
          <a:p>
            <a:r>
              <a:t>Product One</a:t>
            </a:r>
          </a:p>
        </p:txBody>
      </p:sp>
      <p:sp>
        <p:nvSpPr>
          <p:cNvPr id="474" name="Text Placeholder 6"/>
          <p:cNvSpPr>
            <a:spLocks noGrp="1"/>
          </p:cNvSpPr>
          <p:nvPr>
            <p:ph type="body" sz="quarter" idx="27" hasCustomPrompt="1"/>
          </p:nvPr>
        </p:nvSpPr>
        <p:spPr>
          <a:xfrm>
            <a:off x="613093" y="5576118"/>
            <a:ext cx="32004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spcBef>
                <a:spcPts val="0"/>
              </a:spcBef>
              <a:defRPr sz="1000">
                <a:solidFill>
                  <a:srgbClr val="F2F2F2"/>
                </a:solidFill>
              </a:defRPr>
            </a:lvl1pPr>
          </a:lstStyle>
          <a:p>
            <a:r>
              <a:t>Product Two</a:t>
            </a:r>
          </a:p>
        </p:txBody>
      </p:sp>
      <p:sp>
        <p:nvSpPr>
          <p:cNvPr id="475" name="Text Placeholder 6"/>
          <p:cNvSpPr>
            <a:spLocks noGrp="1"/>
          </p:cNvSpPr>
          <p:nvPr>
            <p:ph type="body" sz="quarter" idx="28" hasCustomPrompt="1"/>
          </p:nvPr>
        </p:nvSpPr>
        <p:spPr>
          <a:xfrm>
            <a:off x="613093" y="5807026"/>
            <a:ext cx="32004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spcBef>
                <a:spcPts val="0"/>
              </a:spcBef>
              <a:defRPr sz="1000">
                <a:solidFill>
                  <a:srgbClr val="F2F2F2"/>
                </a:solidFill>
              </a:defRPr>
            </a:lvl1pPr>
          </a:lstStyle>
          <a:p>
            <a:r>
              <a:t>Product Three</a:t>
            </a:r>
          </a:p>
        </p:txBody>
      </p:sp>
      <p:sp>
        <p:nvSpPr>
          <p:cNvPr id="476" name="Text Placeholder 6"/>
          <p:cNvSpPr>
            <a:spLocks noGrp="1"/>
          </p:cNvSpPr>
          <p:nvPr>
            <p:ph type="body" sz="quarter" idx="29" hasCustomPrompt="1"/>
          </p:nvPr>
        </p:nvSpPr>
        <p:spPr>
          <a:xfrm>
            <a:off x="4393596" y="5039274"/>
            <a:ext cx="32004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spcBef>
                <a:spcPts val="0"/>
              </a:spcBef>
              <a:defRPr sz="1000">
                <a:solidFill>
                  <a:srgbClr val="F2F2F2"/>
                </a:solidFill>
              </a:defRPr>
            </a:lvl1pPr>
          </a:lstStyle>
          <a:p>
            <a:r>
              <a:t>STRATEGIC PRIORITIES</a:t>
            </a:r>
          </a:p>
        </p:txBody>
      </p:sp>
      <p:sp>
        <p:nvSpPr>
          <p:cNvPr id="477" name="Text Placeholder 6"/>
          <p:cNvSpPr>
            <a:spLocks noGrp="1"/>
          </p:cNvSpPr>
          <p:nvPr>
            <p:ph type="body" sz="quarter" idx="30" hasCustomPrompt="1"/>
          </p:nvPr>
        </p:nvSpPr>
        <p:spPr>
          <a:xfrm>
            <a:off x="4400789" y="5327336"/>
            <a:ext cx="32004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spcBef>
                <a:spcPts val="0"/>
              </a:spcBef>
              <a:defRPr sz="1000">
                <a:solidFill>
                  <a:srgbClr val="F2F2F2"/>
                </a:solidFill>
              </a:defRPr>
            </a:lvl1pPr>
          </a:lstStyle>
          <a:p>
            <a:r>
              <a:t>Product One</a:t>
            </a:r>
          </a:p>
        </p:txBody>
      </p:sp>
      <p:sp>
        <p:nvSpPr>
          <p:cNvPr id="478" name="Text Placeholder 6"/>
          <p:cNvSpPr>
            <a:spLocks noGrp="1"/>
          </p:cNvSpPr>
          <p:nvPr>
            <p:ph type="body" sz="quarter" idx="31" hasCustomPrompt="1"/>
          </p:nvPr>
        </p:nvSpPr>
        <p:spPr>
          <a:xfrm>
            <a:off x="4400789" y="5576718"/>
            <a:ext cx="32004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spcBef>
                <a:spcPts val="0"/>
              </a:spcBef>
              <a:defRPr sz="1000">
                <a:solidFill>
                  <a:srgbClr val="F2F2F2"/>
                </a:solidFill>
              </a:defRPr>
            </a:lvl1pPr>
          </a:lstStyle>
          <a:p>
            <a:r>
              <a:t>Product Two</a:t>
            </a:r>
          </a:p>
        </p:txBody>
      </p:sp>
      <p:sp>
        <p:nvSpPr>
          <p:cNvPr id="479" name="Text Placeholder 6"/>
          <p:cNvSpPr>
            <a:spLocks noGrp="1"/>
          </p:cNvSpPr>
          <p:nvPr>
            <p:ph type="body" sz="quarter" idx="32" hasCustomPrompt="1"/>
          </p:nvPr>
        </p:nvSpPr>
        <p:spPr>
          <a:xfrm>
            <a:off x="4400789" y="5807626"/>
            <a:ext cx="3200401" cy="2274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spcBef>
                <a:spcPts val="0"/>
              </a:spcBef>
              <a:defRPr sz="1000">
                <a:solidFill>
                  <a:srgbClr val="F2F2F2"/>
                </a:solidFill>
              </a:defRPr>
            </a:lvl1pPr>
          </a:lstStyle>
          <a:p>
            <a:r>
              <a:t>Product Three</a:t>
            </a:r>
          </a:p>
        </p:txBody>
      </p:sp>
      <p:sp>
        <p:nvSpPr>
          <p:cNvPr id="480" name="Picture Placeholder 8"/>
          <p:cNvSpPr>
            <a:spLocks noGrp="1"/>
          </p:cNvSpPr>
          <p:nvPr>
            <p:ph type="pic" sz="quarter" idx="33"/>
          </p:nvPr>
        </p:nvSpPr>
        <p:spPr>
          <a:xfrm>
            <a:off x="9207965" y="1600200"/>
            <a:ext cx="1841501" cy="660399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481" name="Text Placeholder 10"/>
          <p:cNvSpPr>
            <a:spLocks noGrp="1"/>
          </p:cNvSpPr>
          <p:nvPr>
            <p:ph type="body" sz="quarter" idx="34" hasCustomPrompt="1"/>
          </p:nvPr>
        </p:nvSpPr>
        <p:spPr>
          <a:xfrm>
            <a:off x="8509465" y="2347933"/>
            <a:ext cx="3206751" cy="24130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1200"/>
            </a:lvl1pPr>
          </a:lstStyle>
          <a:p>
            <a:r>
              <a:t>Location</a:t>
            </a:r>
          </a:p>
        </p:txBody>
      </p:sp>
      <p:sp>
        <p:nvSpPr>
          <p:cNvPr id="482" name="Text Placeholder 10"/>
          <p:cNvSpPr>
            <a:spLocks noGrp="1"/>
          </p:cNvSpPr>
          <p:nvPr>
            <p:ph type="body" sz="quarter" idx="35" hasCustomPrompt="1"/>
          </p:nvPr>
        </p:nvSpPr>
        <p:spPr>
          <a:xfrm>
            <a:off x="8509465" y="2647289"/>
            <a:ext cx="3206751" cy="241301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0"/>
              </a:spcBef>
              <a:defRPr sz="1200"/>
            </a:lvl1pPr>
          </a:lstStyle>
          <a:p>
            <a:r>
              <a:t>Industry</a:t>
            </a:r>
          </a:p>
        </p:txBody>
      </p:sp>
      <p:sp>
        <p:nvSpPr>
          <p:cNvPr id="483" name="Picture Placeholder 5"/>
          <p:cNvSpPr>
            <a:spLocks noGrp="1"/>
          </p:cNvSpPr>
          <p:nvPr>
            <p:ph type="pic" sz="quarter" idx="36"/>
          </p:nvPr>
        </p:nvSpPr>
        <p:spPr>
          <a:xfrm>
            <a:off x="8515815" y="2971800"/>
            <a:ext cx="3194051" cy="1828800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484" name="Text Placeholder 10"/>
          <p:cNvSpPr>
            <a:spLocks noGrp="1"/>
          </p:cNvSpPr>
          <p:nvPr>
            <p:ph type="body" sz="quarter" idx="37" hasCustomPrompt="1"/>
          </p:nvPr>
        </p:nvSpPr>
        <p:spPr>
          <a:xfrm>
            <a:off x="8515815" y="5022213"/>
            <a:ext cx="3200401" cy="115379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1400"/>
            </a:lvl1pPr>
          </a:lstStyle>
          <a:p>
            <a:r>
              <a:t>Click to add text
Second level</a:t>
            </a:r>
          </a:p>
        </p:txBody>
      </p:sp>
      <p:sp>
        <p:nvSpPr>
          <p:cNvPr id="4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ree Icon 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493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494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495" name="Three Icons with Text Descriptions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Three Icons with Text Descriptions</a:t>
            </a:r>
          </a:p>
        </p:txBody>
      </p:sp>
      <p:sp>
        <p:nvSpPr>
          <p:cNvPr id="49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97" name="Oval 20"/>
          <p:cNvSpPr/>
          <p:nvPr/>
        </p:nvSpPr>
        <p:spPr>
          <a:xfrm>
            <a:off x="1981877" y="1914756"/>
            <a:ext cx="1828959" cy="1828959"/>
          </a:xfrm>
          <a:prstGeom prst="ellipse">
            <a:avLst/>
          </a:prstGeom>
          <a:ln w="38100">
            <a:solidFill>
              <a:schemeClr val="accent4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/>
                </a:solidFill>
              </a:defRPr>
            </a:pPr>
            <a:endParaRPr/>
          </a:p>
        </p:txBody>
      </p:sp>
      <p:sp>
        <p:nvSpPr>
          <p:cNvPr id="49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2188103" y="2278977"/>
            <a:ext cx="1396670" cy="110051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</a:lstStyle>
          <a:p>
            <a:r>
              <a:t>add icon or text</a:t>
            </a:r>
          </a:p>
        </p:txBody>
      </p:sp>
      <p:sp>
        <p:nvSpPr>
          <p:cNvPr id="499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525905" y="4127267"/>
            <a:ext cx="2744789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</a:lstStyle>
          <a:p>
            <a:r>
              <a:t>Click to add leaf text here
Second level</a:t>
            </a:r>
          </a:p>
        </p:txBody>
      </p:sp>
      <p:sp>
        <p:nvSpPr>
          <p:cNvPr id="500" name="Oval 22"/>
          <p:cNvSpPr/>
          <p:nvPr/>
        </p:nvSpPr>
        <p:spPr>
          <a:xfrm>
            <a:off x="5184923" y="1914756"/>
            <a:ext cx="1828959" cy="1828959"/>
          </a:xfrm>
          <a:prstGeom prst="ellipse">
            <a:avLst/>
          </a:prstGeom>
          <a:ln w="38100">
            <a:solidFill>
              <a:schemeClr val="accent2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501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5408612" y="2278977"/>
            <a:ext cx="1396670" cy="110051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</a:lstStyle>
          <a:p>
            <a:r>
              <a:t>add icon or text</a:t>
            </a:r>
          </a:p>
        </p:txBody>
      </p:sp>
      <p:sp>
        <p:nvSpPr>
          <p:cNvPr id="502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4721225" y="4127267"/>
            <a:ext cx="2744789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t>Click to add ocean text here
Second level</a:t>
            </a:r>
          </a:p>
        </p:txBody>
      </p:sp>
      <p:sp>
        <p:nvSpPr>
          <p:cNvPr id="503" name="Oval 21"/>
          <p:cNvSpPr/>
          <p:nvPr/>
        </p:nvSpPr>
        <p:spPr>
          <a:xfrm>
            <a:off x="8389301" y="1914756"/>
            <a:ext cx="1828959" cy="1828959"/>
          </a:xfrm>
          <a:prstGeom prst="ellipse">
            <a:avLst/>
          </a:prstGeom>
          <a:ln w="381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3"/>
                </a:solidFill>
              </a:defRPr>
            </a:pPr>
            <a:endParaRPr/>
          </a:p>
        </p:txBody>
      </p:sp>
      <p:sp>
        <p:nvSpPr>
          <p:cNvPr id="504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8609011" y="2278977"/>
            <a:ext cx="1396670" cy="110051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/>
            </a:lvl1pPr>
          </a:lstStyle>
          <a:p>
            <a:r>
              <a:t>add icon or text</a:t>
            </a:r>
          </a:p>
        </p:txBody>
      </p:sp>
      <p:sp>
        <p:nvSpPr>
          <p:cNvPr id="505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7923213" y="4127267"/>
            <a:ext cx="2744789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2400"/>
            </a:lvl1pPr>
          </a:lstStyle>
          <a:p>
            <a:r>
              <a:t>Click to add white text here
Second level</a:t>
            </a:r>
          </a:p>
        </p:txBody>
      </p:sp>
      <p:sp>
        <p:nvSpPr>
          <p:cNvPr id="5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ur Icon 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14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515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516" name="Four Icons with Text Descriptions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Four Icons with Text Descriptions</a:t>
            </a:r>
          </a:p>
        </p:txBody>
      </p:sp>
      <p:sp>
        <p:nvSpPr>
          <p:cNvPr id="51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18" name="Oval 83"/>
          <p:cNvSpPr/>
          <p:nvPr/>
        </p:nvSpPr>
        <p:spPr>
          <a:xfrm>
            <a:off x="1065748" y="1902616"/>
            <a:ext cx="1828959" cy="1828958"/>
          </a:xfrm>
          <a:prstGeom prst="ellipse">
            <a:avLst/>
          </a:prstGeom>
          <a:ln w="38100">
            <a:solidFill>
              <a:schemeClr val="accent4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/>
                </a:solidFill>
              </a:defRPr>
            </a:pPr>
            <a:endParaRPr/>
          </a:p>
        </p:txBody>
      </p:sp>
      <p:sp>
        <p:nvSpPr>
          <p:cNvPr id="519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282494" y="2266837"/>
            <a:ext cx="1396670" cy="1100516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</a:lstStyle>
          <a:p>
            <a:r>
              <a:t>add icon or text</a:t>
            </a:r>
          </a:p>
        </p:txBody>
      </p:sp>
      <p:sp>
        <p:nvSpPr>
          <p:cNvPr id="520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842672" y="4111252"/>
            <a:ext cx="2286001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2400">
                <a:solidFill>
                  <a:schemeClr val="accent4"/>
                </a:solidFill>
              </a:defRPr>
            </a:lvl1pPr>
          </a:lstStyle>
          <a:p>
            <a:r>
              <a:t>Click to add leaf text
Second level</a:t>
            </a:r>
          </a:p>
        </p:txBody>
      </p:sp>
      <p:sp>
        <p:nvSpPr>
          <p:cNvPr id="521" name="Oval 86"/>
          <p:cNvSpPr/>
          <p:nvPr/>
        </p:nvSpPr>
        <p:spPr>
          <a:xfrm>
            <a:off x="3806931" y="1902616"/>
            <a:ext cx="1828959" cy="1828958"/>
          </a:xfrm>
          <a:prstGeom prst="ellipse">
            <a:avLst/>
          </a:prstGeom>
          <a:ln w="38100">
            <a:solidFill>
              <a:schemeClr val="accent2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522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4001842" y="2266837"/>
            <a:ext cx="1396670" cy="1100516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</a:lstStyle>
          <a:p>
            <a:r>
              <a:t>add icon or text</a:t>
            </a:r>
          </a:p>
        </p:txBody>
      </p:sp>
      <p:sp>
        <p:nvSpPr>
          <p:cNvPr id="523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3579812" y="4111252"/>
            <a:ext cx="2315466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2400">
                <a:solidFill>
                  <a:schemeClr val="accent2"/>
                </a:solidFill>
              </a:defRPr>
            </a:lvl1pPr>
          </a:lstStyle>
          <a:p>
            <a:r>
              <a:t>Click to add ocean text
Second level</a:t>
            </a:r>
          </a:p>
        </p:txBody>
      </p:sp>
      <p:sp>
        <p:nvSpPr>
          <p:cNvPr id="524" name="Oval 85"/>
          <p:cNvSpPr/>
          <p:nvPr/>
        </p:nvSpPr>
        <p:spPr>
          <a:xfrm>
            <a:off x="6562100" y="1902616"/>
            <a:ext cx="1828959" cy="1828958"/>
          </a:xfrm>
          <a:prstGeom prst="ellipse">
            <a:avLst/>
          </a:prstGeom>
          <a:ln w="381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525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6771419" y="2266837"/>
            <a:ext cx="1396670" cy="1100516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/>
            </a:lvl1pPr>
          </a:lstStyle>
          <a:p>
            <a:r>
              <a:t>add icon or text</a:t>
            </a:r>
          </a:p>
        </p:txBody>
      </p:sp>
      <p:sp>
        <p:nvSpPr>
          <p:cNvPr id="526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6323012" y="4111252"/>
            <a:ext cx="2286001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2400"/>
            </a:lvl1pPr>
          </a:lstStyle>
          <a:p>
            <a:r>
              <a:t>Click to add white text
Second level</a:t>
            </a:r>
          </a:p>
        </p:txBody>
      </p:sp>
      <p:sp>
        <p:nvSpPr>
          <p:cNvPr id="527" name="Oval 84"/>
          <p:cNvSpPr/>
          <p:nvPr/>
        </p:nvSpPr>
        <p:spPr>
          <a:xfrm>
            <a:off x="9302132" y="1902616"/>
            <a:ext cx="1828959" cy="1828958"/>
          </a:xfrm>
          <a:prstGeom prst="ellipse">
            <a:avLst/>
          </a:prstGeom>
          <a:ln w="38100">
            <a:solidFill>
              <a:schemeClr val="accent3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528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9523411" y="2266837"/>
            <a:ext cx="1396670" cy="1100516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>
                <a:solidFill>
                  <a:schemeClr val="accent3"/>
                </a:solidFill>
              </a:defRPr>
            </a:lvl1pPr>
          </a:lstStyle>
          <a:p>
            <a:r>
              <a:t>add icon or text</a:t>
            </a:r>
          </a:p>
        </p:txBody>
      </p:sp>
      <p:sp>
        <p:nvSpPr>
          <p:cNvPr id="529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9066213" y="4111252"/>
            <a:ext cx="2286001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2400">
                <a:solidFill>
                  <a:schemeClr val="accent3"/>
                </a:solidFill>
              </a:defRPr>
            </a:lvl1pPr>
          </a:lstStyle>
          <a:p>
            <a:r>
              <a:t>Click to add aqua text
Second level</a:t>
            </a:r>
          </a:p>
        </p:txBody>
      </p:sp>
      <p:sp>
        <p:nvSpPr>
          <p:cNvPr id="5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ive Icon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7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38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539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540" name="Five Icons with Text Descriptions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Five Icons with Text Descriptions</a:t>
            </a:r>
          </a:p>
        </p:txBody>
      </p:sp>
      <p:sp>
        <p:nvSpPr>
          <p:cNvPr id="54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42" name="Oval 21"/>
          <p:cNvSpPr/>
          <p:nvPr/>
        </p:nvSpPr>
        <p:spPr>
          <a:xfrm>
            <a:off x="609800" y="1932782"/>
            <a:ext cx="1828958" cy="1828959"/>
          </a:xfrm>
          <a:prstGeom prst="ellipse">
            <a:avLst/>
          </a:prstGeom>
          <a:ln w="38100">
            <a:solidFill>
              <a:schemeClr val="accent4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4"/>
                </a:solidFill>
              </a:defRPr>
            </a:pPr>
            <a:endParaRPr/>
          </a:p>
        </p:txBody>
      </p:sp>
      <p:sp>
        <p:nvSpPr>
          <p:cNvPr id="543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798917" y="2297003"/>
            <a:ext cx="1396671" cy="110051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>
                <a:solidFill>
                  <a:schemeClr val="accent4"/>
                </a:solidFill>
              </a:defRPr>
            </a:lvl1pPr>
          </a:lstStyle>
          <a:p>
            <a:r>
              <a:t>add icon or text</a:t>
            </a:r>
          </a:p>
        </p:txBody>
      </p:sp>
      <p:sp>
        <p:nvSpPr>
          <p:cNvPr id="544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610850" y="4150993"/>
            <a:ext cx="1828801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>
                <a:solidFill>
                  <a:schemeClr val="accent4"/>
                </a:solidFill>
              </a:defRPr>
            </a:lvl1pPr>
          </a:lstStyle>
          <a:p>
            <a:r>
              <a:t>Click to add leaf text
Second level</a:t>
            </a:r>
          </a:p>
        </p:txBody>
      </p:sp>
      <p:sp>
        <p:nvSpPr>
          <p:cNvPr id="545" name="Oval 24"/>
          <p:cNvSpPr/>
          <p:nvPr/>
        </p:nvSpPr>
        <p:spPr>
          <a:xfrm>
            <a:off x="2892451" y="1932782"/>
            <a:ext cx="1828959" cy="1828959"/>
          </a:xfrm>
          <a:prstGeom prst="ellipse">
            <a:avLst/>
          </a:prstGeom>
          <a:ln w="38100">
            <a:solidFill>
              <a:schemeClr val="accent2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54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3096234" y="2297003"/>
            <a:ext cx="1396670" cy="110051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>
                <a:solidFill>
                  <a:schemeClr val="accent2"/>
                </a:solidFill>
              </a:defRPr>
            </a:lvl1pPr>
          </a:lstStyle>
          <a:p>
            <a:r>
              <a:t>add icon or text</a:t>
            </a:r>
          </a:p>
        </p:txBody>
      </p:sp>
      <p:sp>
        <p:nvSpPr>
          <p:cNvPr id="547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2894013" y="4150993"/>
            <a:ext cx="1828801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>
                <a:solidFill>
                  <a:schemeClr val="accent2"/>
                </a:solidFill>
              </a:defRPr>
            </a:lvl1pPr>
          </a:lstStyle>
          <a:p>
            <a:r>
              <a:t>Click to add ocean text
Second level</a:t>
            </a:r>
          </a:p>
        </p:txBody>
      </p:sp>
      <p:sp>
        <p:nvSpPr>
          <p:cNvPr id="548" name="Oval 23"/>
          <p:cNvSpPr/>
          <p:nvPr/>
        </p:nvSpPr>
        <p:spPr>
          <a:xfrm>
            <a:off x="5201380" y="1932782"/>
            <a:ext cx="1828959" cy="1828959"/>
          </a:xfrm>
          <a:prstGeom prst="ellipse">
            <a:avLst/>
          </a:prstGeom>
          <a:ln w="381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549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5426195" y="2297003"/>
            <a:ext cx="1396670" cy="110051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/>
            </a:lvl1pPr>
          </a:lstStyle>
          <a:p>
            <a:r>
              <a:t>add icon or text</a:t>
            </a:r>
          </a:p>
        </p:txBody>
      </p:sp>
      <p:sp>
        <p:nvSpPr>
          <p:cNvPr id="550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5185092" y="4150993"/>
            <a:ext cx="1828801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</a:lvl1pPr>
          </a:lstStyle>
          <a:p>
            <a:r>
              <a:t>Click to add white text
Second level</a:t>
            </a:r>
          </a:p>
        </p:txBody>
      </p:sp>
      <p:sp>
        <p:nvSpPr>
          <p:cNvPr id="551" name="Oval 92"/>
          <p:cNvSpPr/>
          <p:nvPr/>
        </p:nvSpPr>
        <p:spPr>
          <a:xfrm>
            <a:off x="7464921" y="1932782"/>
            <a:ext cx="1828959" cy="1828959"/>
          </a:xfrm>
          <a:prstGeom prst="ellipse">
            <a:avLst/>
          </a:prstGeom>
          <a:ln w="38100">
            <a:solidFill>
              <a:schemeClr val="accent3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552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7668234" y="2297003"/>
            <a:ext cx="1396670" cy="110051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>
                <a:solidFill>
                  <a:schemeClr val="accent3"/>
                </a:solidFill>
              </a:defRPr>
            </a:lvl1pPr>
          </a:lstStyle>
          <a:p>
            <a:r>
              <a:t>add icon or text</a:t>
            </a:r>
          </a:p>
        </p:txBody>
      </p:sp>
      <p:sp>
        <p:nvSpPr>
          <p:cNvPr id="553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7470000" y="4150993"/>
            <a:ext cx="1828801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>
                <a:solidFill>
                  <a:schemeClr val="accent3"/>
                </a:solidFill>
              </a:defRPr>
            </a:lvl1pPr>
          </a:lstStyle>
          <a:p>
            <a:r>
              <a:t>Click to add aqua text
Second level</a:t>
            </a:r>
          </a:p>
        </p:txBody>
      </p:sp>
      <p:sp>
        <p:nvSpPr>
          <p:cNvPr id="554" name="Oval 22"/>
          <p:cNvSpPr/>
          <p:nvPr/>
        </p:nvSpPr>
        <p:spPr>
          <a:xfrm>
            <a:off x="9744472" y="1932782"/>
            <a:ext cx="1828959" cy="1828959"/>
          </a:xfrm>
          <a:prstGeom prst="ellipse">
            <a:avLst/>
          </a:prstGeom>
          <a:ln w="38100">
            <a:solidFill>
              <a:srgbClr val="717074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chemeClr val="accent6"/>
                </a:solidFill>
              </a:defRPr>
            </a:pPr>
            <a:endParaRPr/>
          </a:p>
        </p:txBody>
      </p:sp>
      <p:sp>
        <p:nvSpPr>
          <p:cNvPr id="555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9980611" y="2297003"/>
            <a:ext cx="1396670" cy="110051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spcBef>
                <a:spcPts val="600"/>
              </a:spcBef>
              <a:defRPr sz="1800">
                <a:solidFill>
                  <a:srgbClr val="717074"/>
                </a:solidFill>
              </a:defRPr>
            </a:lvl1pPr>
          </a:lstStyle>
          <a:p>
            <a:r>
              <a:t>add icon or text</a:t>
            </a:r>
          </a:p>
        </p:txBody>
      </p:sp>
      <p:sp>
        <p:nvSpPr>
          <p:cNvPr id="556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9752013" y="4150993"/>
            <a:ext cx="1828801" cy="145891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>
                <a:solidFill>
                  <a:srgbClr val="717074"/>
                </a:solidFill>
              </a:defRPr>
            </a:lvl1pPr>
          </a:lstStyle>
          <a:p>
            <a:r>
              <a:t>Click to add gray text
Second level</a:t>
            </a:r>
          </a:p>
        </p:txBody>
      </p:sp>
      <p:sp>
        <p:nvSpPr>
          <p:cNvPr id="5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ive Numbered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4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65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566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567" name="Five Column Text with Number Icons Click to Add Title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Five Column Text with Number Icons Click to Add Title</a:t>
            </a:r>
          </a:p>
        </p:txBody>
      </p:sp>
      <p:sp>
        <p:nvSpPr>
          <p:cNvPr id="56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69" name="Straight Connector 14"/>
          <p:cNvSpPr/>
          <p:nvPr/>
        </p:nvSpPr>
        <p:spPr>
          <a:xfrm>
            <a:off x="598205" y="2512464"/>
            <a:ext cx="1828801" cy="1"/>
          </a:xfrm>
          <a:prstGeom prst="line">
            <a:avLst/>
          </a:prstGeom>
          <a:ln w="25400">
            <a:solidFill>
              <a:schemeClr val="accent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0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10850" y="2535457"/>
            <a:ext cx="1828801" cy="2871264"/>
          </a:xfrm>
          <a:prstGeom prst="rect">
            <a:avLst/>
          </a:prstGeom>
          <a:solidFill>
            <a:srgbClr val="05142E"/>
          </a:solidFill>
        </p:spPr>
        <p:txBody>
          <a:bodyPr>
            <a:normAutofit/>
          </a:bodyPr>
          <a:lstStyle>
            <a:lvl1pPr algn="ctr">
              <a:spcBef>
                <a:spcPts val="600"/>
              </a:spcBef>
              <a:buClrTx/>
              <a:buSzTx/>
              <a:buFontTx/>
              <a:buNone/>
              <a:defRPr>
                <a:solidFill>
                  <a:schemeClr val="accent4"/>
                </a:solidFill>
              </a:defRPr>
            </a:lvl1pPr>
          </a:lstStyle>
          <a:p>
            <a:r>
              <a:t>Click to add leaf text
Second level</a:t>
            </a:r>
          </a:p>
        </p:txBody>
      </p:sp>
      <p:grpSp>
        <p:nvGrpSpPr>
          <p:cNvPr id="573" name="Oval 21"/>
          <p:cNvGrpSpPr/>
          <p:nvPr/>
        </p:nvGrpSpPr>
        <p:grpSpPr>
          <a:xfrm>
            <a:off x="1131007" y="2006791"/>
            <a:ext cx="788489" cy="788489"/>
            <a:chOff x="0" y="0"/>
            <a:chExt cx="788488" cy="788488"/>
          </a:xfrm>
        </p:grpSpPr>
        <p:sp>
          <p:nvSpPr>
            <p:cNvPr id="571" name="Circle"/>
            <p:cNvSpPr/>
            <p:nvPr/>
          </p:nvSpPr>
          <p:spPr>
            <a:xfrm>
              <a:off x="-1" y="-1"/>
              <a:ext cx="788490" cy="788490"/>
            </a:xfrm>
            <a:prstGeom prst="ellipse">
              <a:avLst/>
            </a:prstGeom>
            <a:solidFill>
              <a:srgbClr val="002142"/>
            </a:solidFill>
            <a:ln w="25400" cap="flat">
              <a:solidFill>
                <a:schemeClr val="accent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572" name="1"/>
            <p:cNvSpPr txBox="1"/>
            <p:nvPr/>
          </p:nvSpPr>
          <p:spPr>
            <a:xfrm>
              <a:off x="173891" y="208823"/>
              <a:ext cx="440705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chemeClr val="accent4"/>
                  </a:solidFill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574" name="Straight Connector 17"/>
          <p:cNvSpPr/>
          <p:nvPr/>
        </p:nvSpPr>
        <p:spPr>
          <a:xfrm>
            <a:off x="2894011" y="2512464"/>
            <a:ext cx="1828801" cy="1"/>
          </a:xfrm>
          <a:prstGeom prst="line">
            <a:avLst/>
          </a:prstGeom>
          <a:ln w="254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75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2894013" y="2535457"/>
            <a:ext cx="1828801" cy="2871264"/>
          </a:xfrm>
          <a:prstGeom prst="rect">
            <a:avLst/>
          </a:prstGeom>
          <a:solidFill>
            <a:srgbClr val="05142E"/>
          </a:solidFill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>
                <a:solidFill>
                  <a:schemeClr val="accent2"/>
                </a:solidFill>
              </a:defRPr>
            </a:lvl1pPr>
          </a:lstStyle>
          <a:p>
            <a:r>
              <a:t>Click to add ocean text
Second level</a:t>
            </a:r>
          </a:p>
        </p:txBody>
      </p:sp>
      <p:grpSp>
        <p:nvGrpSpPr>
          <p:cNvPr id="578" name="Oval 22"/>
          <p:cNvGrpSpPr/>
          <p:nvPr/>
        </p:nvGrpSpPr>
        <p:grpSpPr>
          <a:xfrm>
            <a:off x="3414169" y="2006791"/>
            <a:ext cx="788489" cy="788489"/>
            <a:chOff x="0" y="0"/>
            <a:chExt cx="788488" cy="788488"/>
          </a:xfrm>
        </p:grpSpPr>
        <p:sp>
          <p:nvSpPr>
            <p:cNvPr id="576" name="Circle"/>
            <p:cNvSpPr/>
            <p:nvPr/>
          </p:nvSpPr>
          <p:spPr>
            <a:xfrm>
              <a:off x="-1" y="-1"/>
              <a:ext cx="788490" cy="788490"/>
            </a:xfrm>
            <a:prstGeom prst="ellipse">
              <a:avLst/>
            </a:prstGeom>
            <a:solidFill>
              <a:srgbClr val="002142"/>
            </a:solidFill>
            <a:ln w="25400" cap="flat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577" name="2"/>
            <p:cNvSpPr txBox="1"/>
            <p:nvPr/>
          </p:nvSpPr>
          <p:spPr>
            <a:xfrm>
              <a:off x="173891" y="208823"/>
              <a:ext cx="440705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chemeClr val="accent2"/>
                  </a:solidFill>
                </a:defRPr>
              </a:lvl1pPr>
            </a:lstStyle>
            <a:p>
              <a:r>
                <a:t>2</a:t>
              </a:r>
            </a:p>
          </p:txBody>
        </p:sp>
      </p:grpSp>
      <p:sp>
        <p:nvSpPr>
          <p:cNvPr id="579" name="Straight Connector 18"/>
          <p:cNvSpPr/>
          <p:nvPr/>
        </p:nvSpPr>
        <p:spPr>
          <a:xfrm>
            <a:off x="5180012" y="2512464"/>
            <a:ext cx="1828801" cy="1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80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5185092" y="2535457"/>
            <a:ext cx="1828801" cy="2871264"/>
          </a:xfrm>
          <a:prstGeom prst="rect">
            <a:avLst/>
          </a:prstGeom>
          <a:solidFill>
            <a:srgbClr val="05142E"/>
          </a:solidFill>
        </p:spPr>
        <p:txBody>
          <a:bodyPr>
            <a:normAutofit/>
          </a:bodyPr>
          <a:lstStyle>
            <a:lvl1pPr algn="ctr">
              <a:spcBef>
                <a:spcPts val="600"/>
              </a:spcBef>
              <a:buClrTx/>
              <a:buSzTx/>
              <a:buFontTx/>
              <a:buNone/>
            </a:lvl1pPr>
          </a:lstStyle>
          <a:p>
            <a:r>
              <a:t>Click to add white text
Second level</a:t>
            </a:r>
          </a:p>
        </p:txBody>
      </p:sp>
      <p:grpSp>
        <p:nvGrpSpPr>
          <p:cNvPr id="583" name="Oval 23"/>
          <p:cNvGrpSpPr/>
          <p:nvPr/>
        </p:nvGrpSpPr>
        <p:grpSpPr>
          <a:xfrm>
            <a:off x="5705249" y="2006791"/>
            <a:ext cx="788489" cy="788489"/>
            <a:chOff x="0" y="0"/>
            <a:chExt cx="788488" cy="788488"/>
          </a:xfrm>
        </p:grpSpPr>
        <p:sp>
          <p:nvSpPr>
            <p:cNvPr id="581" name="Circle"/>
            <p:cNvSpPr/>
            <p:nvPr/>
          </p:nvSpPr>
          <p:spPr>
            <a:xfrm>
              <a:off x="-1" y="-1"/>
              <a:ext cx="788490" cy="788490"/>
            </a:xfrm>
            <a:prstGeom prst="ellipse">
              <a:avLst/>
            </a:prstGeom>
            <a:solidFill>
              <a:srgbClr val="002142"/>
            </a:solidFill>
            <a:ln w="254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582" name="3"/>
            <p:cNvSpPr txBox="1"/>
            <p:nvPr/>
          </p:nvSpPr>
          <p:spPr>
            <a:xfrm>
              <a:off x="128171" y="254543"/>
              <a:ext cx="532145" cy="279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584" name="Straight Connector 19"/>
          <p:cNvSpPr/>
          <p:nvPr/>
        </p:nvSpPr>
        <p:spPr>
          <a:xfrm>
            <a:off x="7466011" y="2512464"/>
            <a:ext cx="1828801" cy="1"/>
          </a:xfrm>
          <a:prstGeom prst="line">
            <a:avLst/>
          </a:prstGeom>
          <a:ln w="25400">
            <a:solidFill>
              <a:schemeClr val="accent3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85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7470000" y="2535457"/>
            <a:ext cx="1828801" cy="2871264"/>
          </a:xfrm>
          <a:prstGeom prst="rect">
            <a:avLst/>
          </a:prstGeom>
          <a:solidFill>
            <a:srgbClr val="05142E"/>
          </a:solidFill>
        </p:spPr>
        <p:txBody>
          <a:bodyPr>
            <a:normAutofit/>
          </a:bodyPr>
          <a:lstStyle>
            <a:lvl1pPr algn="ctr">
              <a:spcBef>
                <a:spcPts val="600"/>
              </a:spcBef>
              <a:buClrTx/>
              <a:buSzTx/>
              <a:buFontTx/>
              <a:buNone/>
              <a:defRPr>
                <a:solidFill>
                  <a:schemeClr val="accent3"/>
                </a:solidFill>
              </a:defRPr>
            </a:lvl1pPr>
          </a:lstStyle>
          <a:p>
            <a:r>
              <a:t>Click to add aqua text
Second level</a:t>
            </a:r>
          </a:p>
        </p:txBody>
      </p:sp>
      <p:grpSp>
        <p:nvGrpSpPr>
          <p:cNvPr id="588" name="Oval 24"/>
          <p:cNvGrpSpPr/>
          <p:nvPr/>
        </p:nvGrpSpPr>
        <p:grpSpPr>
          <a:xfrm>
            <a:off x="7990158" y="2006791"/>
            <a:ext cx="788489" cy="788489"/>
            <a:chOff x="0" y="0"/>
            <a:chExt cx="788488" cy="788488"/>
          </a:xfrm>
        </p:grpSpPr>
        <p:sp>
          <p:nvSpPr>
            <p:cNvPr id="586" name="Circle"/>
            <p:cNvSpPr/>
            <p:nvPr/>
          </p:nvSpPr>
          <p:spPr>
            <a:xfrm>
              <a:off x="-1" y="-1"/>
              <a:ext cx="788490" cy="788490"/>
            </a:xfrm>
            <a:prstGeom prst="ellipse">
              <a:avLst/>
            </a:prstGeom>
            <a:solidFill>
              <a:srgbClr val="002142"/>
            </a:solidFill>
            <a:ln w="25400" cap="flat">
              <a:solidFill>
                <a:schemeClr val="accent3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587" name="4"/>
            <p:cNvSpPr txBox="1"/>
            <p:nvPr/>
          </p:nvSpPr>
          <p:spPr>
            <a:xfrm>
              <a:off x="173891" y="208823"/>
              <a:ext cx="440705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chemeClr val="accent3"/>
                  </a:solidFill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589" name="Straight Connector 20"/>
          <p:cNvSpPr/>
          <p:nvPr/>
        </p:nvSpPr>
        <p:spPr>
          <a:xfrm>
            <a:off x="9752011" y="2512464"/>
            <a:ext cx="1828801" cy="1"/>
          </a:xfrm>
          <a:prstGeom prst="line">
            <a:avLst/>
          </a:prstGeom>
          <a:ln w="25400">
            <a:solidFill>
              <a:srgbClr val="71707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90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9752013" y="2535457"/>
            <a:ext cx="1828801" cy="2871264"/>
          </a:xfrm>
          <a:prstGeom prst="rect">
            <a:avLst/>
          </a:prstGeom>
          <a:solidFill>
            <a:srgbClr val="05142E"/>
          </a:solidFill>
        </p:spPr>
        <p:txBody>
          <a:bodyPr>
            <a:normAutofit/>
          </a:bodyPr>
          <a:lstStyle>
            <a:lvl1pPr algn="ctr">
              <a:spcBef>
                <a:spcPts val="600"/>
              </a:spcBef>
              <a:buClrTx/>
              <a:buSzTx/>
              <a:buFontTx/>
              <a:buNone/>
              <a:defRPr>
                <a:solidFill>
                  <a:srgbClr val="717074"/>
                </a:solidFill>
              </a:defRPr>
            </a:lvl1pPr>
          </a:lstStyle>
          <a:p>
            <a:r>
              <a:t>Click to add gray text
Second level</a:t>
            </a:r>
          </a:p>
        </p:txBody>
      </p:sp>
      <p:grpSp>
        <p:nvGrpSpPr>
          <p:cNvPr id="593" name="Oval 25"/>
          <p:cNvGrpSpPr/>
          <p:nvPr/>
        </p:nvGrpSpPr>
        <p:grpSpPr>
          <a:xfrm>
            <a:off x="10272169" y="2006791"/>
            <a:ext cx="788489" cy="788489"/>
            <a:chOff x="0" y="0"/>
            <a:chExt cx="788488" cy="788488"/>
          </a:xfrm>
        </p:grpSpPr>
        <p:sp>
          <p:nvSpPr>
            <p:cNvPr id="591" name="Circle"/>
            <p:cNvSpPr/>
            <p:nvPr/>
          </p:nvSpPr>
          <p:spPr>
            <a:xfrm>
              <a:off x="-1" y="-1"/>
              <a:ext cx="788490" cy="788490"/>
            </a:xfrm>
            <a:prstGeom prst="ellipse">
              <a:avLst/>
            </a:prstGeom>
            <a:solidFill>
              <a:srgbClr val="002142"/>
            </a:solidFill>
            <a:ln w="25400" cap="flat">
              <a:solidFill>
                <a:srgbClr val="717074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592" name="5"/>
            <p:cNvSpPr txBox="1"/>
            <p:nvPr/>
          </p:nvSpPr>
          <p:spPr>
            <a:xfrm>
              <a:off x="173891" y="208823"/>
              <a:ext cx="440705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717074"/>
                  </a:solidFill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5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hart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1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602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603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604" name="Sample Chart Layout for Text – Click to Add a Title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Sample Chart Layout for Text – Click to Add a Title</a:t>
            </a:r>
          </a:p>
        </p:txBody>
      </p:sp>
      <p:sp>
        <p:nvSpPr>
          <p:cNvPr id="60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06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874" y="1546789"/>
            <a:ext cx="527058" cy="658027"/>
          </a:xfrm>
          <a:prstGeom prst="rect">
            <a:avLst/>
          </a:prstGeom>
          <a:solidFill>
            <a:srgbClr val="002142"/>
          </a:solidFill>
        </p:spPr>
        <p:txBody>
          <a:bodyPr>
            <a:normAutofit/>
          </a:bodyPr>
          <a:lstStyle>
            <a:lvl1pPr algn="ctr">
              <a:spcBef>
                <a:spcPts val="600"/>
              </a:spcBef>
              <a:buClrTx/>
              <a:buSzTx/>
              <a:buFontTx/>
              <a:buNone/>
              <a:defRPr sz="1000">
                <a:solidFill>
                  <a:schemeClr val="accent2"/>
                </a:solidFill>
              </a:defRPr>
            </a:lvl1pPr>
          </a:lstStyle>
          <a:p>
            <a:r>
              <a:t>Click to add text</a:t>
            </a:r>
          </a:p>
        </p:txBody>
      </p:sp>
      <p:sp>
        <p:nvSpPr>
          <p:cNvPr id="607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1034039" y="1561700"/>
            <a:ext cx="10630970" cy="429470"/>
          </a:xfrm>
          <a:prstGeom prst="rect">
            <a:avLst/>
          </a:prstGeom>
          <a:solidFill>
            <a:srgbClr val="05142E"/>
          </a:solidFill>
          <a:ln>
            <a:solidFill>
              <a:schemeClr val="accent2">
                <a:alpha val="25000"/>
              </a:schemeClr>
            </a:solidFill>
            <a:round/>
          </a:ln>
        </p:spPr>
        <p:txBody>
          <a:bodyPr>
            <a:normAutofit/>
          </a:bodyPr>
          <a:lstStyle>
            <a:lvl1pPr algn="ctr">
              <a:spcBef>
                <a:spcPts val="600"/>
              </a:spcBef>
              <a:buClrTx/>
              <a:buSzTx/>
              <a:buFontTx/>
              <a:buNone/>
              <a:defRPr sz="1600"/>
            </a:lvl1pPr>
          </a:lstStyle>
          <a:p>
            <a:r>
              <a:t>Click to add text</a:t>
            </a:r>
          </a:p>
        </p:txBody>
      </p:sp>
      <p:sp>
        <p:nvSpPr>
          <p:cNvPr id="608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340242" y="3314410"/>
            <a:ext cx="548322" cy="658027"/>
          </a:xfrm>
          <a:prstGeom prst="rect">
            <a:avLst/>
          </a:prstGeom>
          <a:solidFill>
            <a:srgbClr val="002142"/>
          </a:solidFill>
        </p:spPr>
        <p:txBody>
          <a:bodyPr>
            <a:normAutofit/>
          </a:bodyPr>
          <a:lstStyle>
            <a:lvl1pPr algn="ctr">
              <a:spcBef>
                <a:spcPts val="600"/>
              </a:spcBef>
              <a:buClrTx/>
              <a:buSzTx/>
              <a:buFontTx/>
              <a:buNone/>
              <a:defRPr sz="1000">
                <a:solidFill>
                  <a:schemeClr val="accent2"/>
                </a:solidFill>
              </a:defRPr>
            </a:lvl1pPr>
          </a:lstStyle>
          <a:p>
            <a:r>
              <a:t>Click to add text</a:t>
            </a:r>
          </a:p>
        </p:txBody>
      </p:sp>
      <p:sp>
        <p:nvSpPr>
          <p:cNvPr id="609" name="Straight Connector 3"/>
          <p:cNvSpPr/>
          <p:nvPr/>
        </p:nvSpPr>
        <p:spPr>
          <a:xfrm>
            <a:off x="1093076" y="2680137"/>
            <a:ext cx="2459422" cy="1"/>
          </a:xfrm>
          <a:prstGeom prst="line">
            <a:avLst/>
          </a:prstGeom>
          <a:ln w="25400">
            <a:solidFill>
              <a:schemeClr val="accent4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10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102407" y="2709703"/>
            <a:ext cx="2430127" cy="19492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buClrTx/>
              <a:buSzTx/>
              <a:buFontTx/>
              <a:buNone/>
              <a:defRPr sz="1600">
                <a:solidFill>
                  <a:schemeClr val="accent4"/>
                </a:solidFill>
              </a:defRPr>
            </a:lvl1pPr>
          </a:lstStyle>
          <a:p>
            <a:r>
              <a:t>Click to add text
Second level</a:t>
            </a:r>
          </a:p>
        </p:txBody>
      </p:sp>
      <p:sp>
        <p:nvSpPr>
          <p:cNvPr id="611" name="Straight Connector 24"/>
          <p:cNvSpPr/>
          <p:nvPr/>
        </p:nvSpPr>
        <p:spPr>
          <a:xfrm>
            <a:off x="3808412" y="2680137"/>
            <a:ext cx="2459422" cy="1"/>
          </a:xfrm>
          <a:prstGeom prst="line">
            <a:avLst/>
          </a:prstGeom>
          <a:ln w="254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12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816081" y="2709703"/>
            <a:ext cx="2430127" cy="19492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buClrTx/>
              <a:buSzTx/>
              <a:buFontTx/>
              <a:buNone/>
              <a:defRPr sz="1600">
                <a:solidFill>
                  <a:schemeClr val="accent2"/>
                </a:solidFill>
              </a:defRPr>
            </a:lvl1pPr>
          </a:lstStyle>
          <a:p>
            <a:r>
              <a:t>Click to add text
Second level</a:t>
            </a:r>
          </a:p>
        </p:txBody>
      </p:sp>
      <p:sp>
        <p:nvSpPr>
          <p:cNvPr id="613" name="Straight Connector 31"/>
          <p:cNvSpPr/>
          <p:nvPr/>
        </p:nvSpPr>
        <p:spPr>
          <a:xfrm>
            <a:off x="6551611" y="2680137"/>
            <a:ext cx="2459422" cy="1"/>
          </a:xfrm>
          <a:prstGeom prst="line">
            <a:avLst/>
          </a:prstGeom>
          <a:ln w="25400">
            <a:solidFill>
              <a:srgbClr val="FFFFFF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14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6529754" y="2709703"/>
            <a:ext cx="2477612" cy="19492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1600"/>
            </a:lvl1pPr>
          </a:lstStyle>
          <a:p>
            <a:r>
              <a:t>Click to add text
Second level</a:t>
            </a:r>
          </a:p>
        </p:txBody>
      </p:sp>
      <p:sp>
        <p:nvSpPr>
          <p:cNvPr id="615" name="Straight Connector 37"/>
          <p:cNvSpPr/>
          <p:nvPr/>
        </p:nvSpPr>
        <p:spPr>
          <a:xfrm>
            <a:off x="9229122" y="2680137"/>
            <a:ext cx="2459422" cy="1"/>
          </a:xfrm>
          <a:prstGeom prst="line">
            <a:avLst/>
          </a:prstGeom>
          <a:ln w="25400">
            <a:solidFill>
              <a:schemeClr val="accent3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16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9243428" y="2709703"/>
            <a:ext cx="2454587" cy="194920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spcBef>
                <a:spcPts val="600"/>
              </a:spcBef>
              <a:buClrTx/>
              <a:buSzTx/>
              <a:buFontTx/>
              <a:buNone/>
              <a:defRPr sz="1600">
                <a:solidFill>
                  <a:schemeClr val="accent3"/>
                </a:solidFill>
              </a:defRPr>
            </a:lvl1pPr>
          </a:lstStyle>
          <a:p>
            <a:r>
              <a:t>Click to add text
Second level</a:t>
            </a:r>
          </a:p>
        </p:txBody>
      </p:sp>
      <p:sp>
        <p:nvSpPr>
          <p:cNvPr id="617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77456" y="5188687"/>
            <a:ext cx="516425" cy="520996"/>
          </a:xfrm>
          <a:prstGeom prst="rect">
            <a:avLst/>
          </a:prstGeom>
          <a:solidFill>
            <a:srgbClr val="002142"/>
          </a:solidFill>
        </p:spPr>
        <p:txBody>
          <a:bodyPr>
            <a:normAutofit/>
          </a:bodyPr>
          <a:lstStyle>
            <a:lvl1pPr algn="ctr">
              <a:spcBef>
                <a:spcPts val="600"/>
              </a:spcBef>
              <a:buClrTx/>
              <a:buSzTx/>
              <a:buFontTx/>
              <a:buNone/>
              <a:defRPr sz="1000">
                <a:solidFill>
                  <a:schemeClr val="accent2"/>
                </a:solidFill>
              </a:defRPr>
            </a:lvl1pPr>
          </a:lstStyle>
          <a:p>
            <a:r>
              <a:t>Click to add text</a:t>
            </a:r>
          </a:p>
        </p:txBody>
      </p:sp>
      <p:sp>
        <p:nvSpPr>
          <p:cNvPr id="618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1115051" y="4956561"/>
            <a:ext cx="1713608" cy="915158"/>
          </a:xfrm>
          <a:prstGeom prst="rect">
            <a:avLst/>
          </a:prstGeom>
          <a:solidFill>
            <a:srgbClr val="05142E"/>
          </a:solidFill>
          <a:ln>
            <a:solidFill>
              <a:schemeClr val="accent2">
                <a:alpha val="25000"/>
              </a:schemeClr>
            </a:solidFill>
            <a:round/>
          </a:ln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1200"/>
            </a:lvl1pPr>
          </a:lstStyle>
          <a:p>
            <a:r>
              <a:t>Click to add text
Second level</a:t>
            </a:r>
          </a:p>
        </p:txBody>
      </p:sp>
      <p:sp>
        <p:nvSpPr>
          <p:cNvPr id="619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2886312" y="4956561"/>
            <a:ext cx="1713608" cy="915158"/>
          </a:xfrm>
          <a:prstGeom prst="rect">
            <a:avLst/>
          </a:prstGeom>
          <a:solidFill>
            <a:srgbClr val="05142E"/>
          </a:solidFill>
          <a:ln>
            <a:solidFill>
              <a:schemeClr val="accent2">
                <a:alpha val="25000"/>
              </a:schemeClr>
            </a:solidFill>
            <a:round/>
          </a:ln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1200"/>
            </a:lvl1pPr>
          </a:lstStyle>
          <a:p>
            <a:r>
              <a:t>Click to add text
Second level</a:t>
            </a:r>
          </a:p>
        </p:txBody>
      </p:sp>
      <p:sp>
        <p:nvSpPr>
          <p:cNvPr id="620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4657573" y="4956561"/>
            <a:ext cx="1713608" cy="915158"/>
          </a:xfrm>
          <a:prstGeom prst="rect">
            <a:avLst/>
          </a:prstGeom>
          <a:solidFill>
            <a:srgbClr val="05142E"/>
          </a:solidFill>
          <a:ln>
            <a:solidFill>
              <a:schemeClr val="accent2">
                <a:alpha val="25000"/>
              </a:schemeClr>
            </a:solidFill>
            <a:round/>
          </a:ln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1200"/>
            </a:lvl1pPr>
          </a:lstStyle>
          <a:p>
            <a:r>
              <a:t>Click to add text
Second level</a:t>
            </a:r>
          </a:p>
        </p:txBody>
      </p:sp>
      <p:sp>
        <p:nvSpPr>
          <p:cNvPr id="621" name="Text Placeholder 3"/>
          <p:cNvSpPr>
            <a:spLocks noGrp="1"/>
          </p:cNvSpPr>
          <p:nvPr>
            <p:ph type="body" sz="quarter" idx="32" hasCustomPrompt="1"/>
          </p:nvPr>
        </p:nvSpPr>
        <p:spPr>
          <a:xfrm>
            <a:off x="6428833" y="4956561"/>
            <a:ext cx="1713608" cy="915158"/>
          </a:xfrm>
          <a:prstGeom prst="rect">
            <a:avLst/>
          </a:prstGeom>
          <a:solidFill>
            <a:srgbClr val="05142E"/>
          </a:solidFill>
          <a:ln>
            <a:solidFill>
              <a:schemeClr val="accent2">
                <a:alpha val="25000"/>
              </a:schemeClr>
            </a:solidFill>
            <a:round/>
          </a:ln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1200"/>
            </a:lvl1pPr>
          </a:lstStyle>
          <a:p>
            <a:r>
              <a:t>Click to add text
Second level</a:t>
            </a:r>
          </a:p>
        </p:txBody>
      </p:sp>
      <p:sp>
        <p:nvSpPr>
          <p:cNvPr id="622" name="Text Placeholder 3"/>
          <p:cNvSpPr>
            <a:spLocks noGrp="1"/>
          </p:cNvSpPr>
          <p:nvPr>
            <p:ph type="body" sz="quarter" idx="33" hasCustomPrompt="1"/>
          </p:nvPr>
        </p:nvSpPr>
        <p:spPr>
          <a:xfrm>
            <a:off x="8200094" y="4956561"/>
            <a:ext cx="1713608" cy="915158"/>
          </a:xfrm>
          <a:prstGeom prst="rect">
            <a:avLst/>
          </a:prstGeom>
          <a:solidFill>
            <a:srgbClr val="05142E"/>
          </a:solidFill>
          <a:ln>
            <a:solidFill>
              <a:schemeClr val="accent2">
                <a:alpha val="25000"/>
              </a:schemeClr>
            </a:solidFill>
            <a:round/>
          </a:ln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1200"/>
            </a:lvl1pPr>
          </a:lstStyle>
          <a:p>
            <a:r>
              <a:t>Click to add text
Second level</a:t>
            </a:r>
          </a:p>
        </p:txBody>
      </p:sp>
      <p:sp>
        <p:nvSpPr>
          <p:cNvPr id="623" name="Text Placeholder 3"/>
          <p:cNvSpPr>
            <a:spLocks noGrp="1"/>
          </p:cNvSpPr>
          <p:nvPr>
            <p:ph type="body" sz="quarter" idx="34" hasCustomPrompt="1"/>
          </p:nvPr>
        </p:nvSpPr>
        <p:spPr>
          <a:xfrm>
            <a:off x="9971354" y="4956561"/>
            <a:ext cx="1713608" cy="915158"/>
          </a:xfrm>
          <a:prstGeom prst="rect">
            <a:avLst/>
          </a:prstGeom>
          <a:solidFill>
            <a:srgbClr val="05142E"/>
          </a:solidFill>
          <a:ln>
            <a:solidFill>
              <a:schemeClr val="accent2">
                <a:alpha val="25000"/>
              </a:schemeClr>
            </a:solidFill>
            <a:round/>
          </a:ln>
        </p:spPr>
        <p:txBody>
          <a:bodyPr>
            <a:normAutofit/>
          </a:bodyPr>
          <a:lstStyle>
            <a:lvl1pPr algn="ctr">
              <a:spcBef>
                <a:spcPts val="600"/>
              </a:spcBef>
              <a:defRPr sz="1200"/>
            </a:lvl1pPr>
          </a:lstStyle>
          <a:p>
            <a:r>
              <a:t>Click to add text
Second level</a:t>
            </a:r>
          </a:p>
        </p:txBody>
      </p:sp>
      <p:sp>
        <p:nvSpPr>
          <p:cNvPr id="6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-Content Balanced with 4 Items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1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632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633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634" name="Click to Add One Line Title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Click to Add One Line Title</a:t>
            </a:r>
          </a:p>
        </p:txBody>
      </p:sp>
      <p:sp>
        <p:nvSpPr>
          <p:cNvPr id="63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11830"/>
            <a:ext cx="10962688" cy="2477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chemeClr val="accent2"/>
                </a:solidFill>
              </a:defRPr>
            </a:lvl5pPr>
          </a:lstStyle>
          <a:p>
            <a:r>
              <a:t>Click to add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6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556589" y="1665027"/>
            <a:ext cx="3551387" cy="434340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00"/>
            </a:lvl1pPr>
          </a:lstStyle>
          <a:p>
            <a:r>
              <a:t>Click to add text
Second level
Third level
Fourth level
Fifth level</a:t>
            </a:r>
          </a:p>
        </p:txBody>
      </p:sp>
      <p:sp>
        <p:nvSpPr>
          <p:cNvPr id="637" name="Straight Connector 18"/>
          <p:cNvSpPr/>
          <p:nvPr/>
        </p:nvSpPr>
        <p:spPr>
          <a:xfrm flipH="1">
            <a:off x="4566265" y="1718036"/>
            <a:ext cx="1" cy="3710609"/>
          </a:xfrm>
          <a:prstGeom prst="line">
            <a:avLst/>
          </a:prstGeom>
          <a:ln>
            <a:solidFill>
              <a:schemeClr val="accent1"/>
            </a:solidFill>
            <a:prstDash val="sysDash"/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ull-Bleed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Statement - Leaf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4" name="Group 1"/>
          <p:cNvGrpSpPr/>
          <p:nvPr/>
        </p:nvGrpSpPr>
        <p:grpSpPr>
          <a:xfrm>
            <a:off x="-2506692" y="-5172103"/>
            <a:ext cx="16498633" cy="16498633"/>
            <a:chOff x="0" y="0"/>
            <a:chExt cx="16498631" cy="16498631"/>
          </a:xfrm>
        </p:grpSpPr>
        <p:sp>
          <p:nvSpPr>
            <p:cNvPr id="652" name="Freeform: Shape 32"/>
            <p:cNvSpPr/>
            <p:nvPr/>
          </p:nvSpPr>
          <p:spPr>
            <a:xfrm rot="2700000">
              <a:off x="3317092" y="1515245"/>
              <a:ext cx="9864450" cy="13468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31"/>
                  </a:moveTo>
                  <a:lnTo>
                    <a:pt x="16016" y="0"/>
                  </a:lnTo>
                  <a:lnTo>
                    <a:pt x="21600" y="4090"/>
                  </a:lnTo>
                  <a:lnTo>
                    <a:pt x="21600" y="11465"/>
                  </a:lnTo>
                  <a:lnTo>
                    <a:pt x="7762" y="21600"/>
                  </a:lnTo>
                  <a:lnTo>
                    <a:pt x="0" y="15915"/>
                  </a:lnTo>
                  <a:close/>
                </a:path>
              </a:pathLst>
            </a:custGeom>
            <a:gradFill flip="none" rotWithShape="1">
              <a:gsLst>
                <a:gs pos="35000">
                  <a:schemeClr val="accent2">
                    <a:alpha val="0"/>
                  </a:schemeClr>
                </a:gs>
                <a:gs pos="95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653" name="Freeform: Shape 26"/>
            <p:cNvSpPr/>
            <p:nvPr/>
          </p:nvSpPr>
          <p:spPr>
            <a:xfrm rot="2700000">
              <a:off x="11543944" y="8507046"/>
              <a:ext cx="970553" cy="45401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chemeClr val="accent4"/>
                </a:gs>
                <a:gs pos="86000">
                  <a:schemeClr val="accent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sp>
        <p:nvSpPr>
          <p:cNvPr id="65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8012" y="2057400"/>
            <a:ext cx="5943600" cy="22860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3600"/>
            </a:lvl1pPr>
            <a:lvl2pPr marL="0" indent="273050">
              <a:spcBef>
                <a:spcPts val="0"/>
              </a:spcBef>
              <a:buSzTx/>
              <a:buNone/>
              <a:defRPr sz="3600"/>
            </a:lvl2pPr>
            <a:lvl3pPr marL="956866" indent="-382191">
              <a:spcBef>
                <a:spcPts val="0"/>
              </a:spcBef>
              <a:defRPr sz="3600"/>
            </a:lvl3pPr>
            <a:lvl4pPr marL="1231901" indent="-428626">
              <a:spcBef>
                <a:spcPts val="0"/>
              </a:spcBef>
              <a:defRPr sz="3600"/>
            </a:lvl4pPr>
            <a:lvl5pPr marL="1360034" indent="-355147">
              <a:spcBef>
                <a:spcPts val="0"/>
              </a:spcBef>
              <a:defRPr sz="3600"/>
            </a:lvl5pPr>
          </a:lstStyle>
          <a:p>
            <a:r>
              <a:t>Slide with large text placeholder, decoration shows a leaf gradient parallelogram.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656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657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6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genda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66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68" name="TextBox 755"/>
          <p:cNvSpPr txBox="1"/>
          <p:nvPr/>
        </p:nvSpPr>
        <p:spPr>
          <a:xfrm>
            <a:off x="608012" y="1261594"/>
            <a:ext cx="1933864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ct val="90000"/>
              </a:lnSpc>
              <a:defRPr sz="32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lvl1pPr>
          </a:lstStyle>
          <a:p>
            <a:r>
              <a:t>Agenda</a:t>
            </a:r>
          </a:p>
        </p:txBody>
      </p:sp>
      <p:sp>
        <p:nvSpPr>
          <p:cNvPr id="69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2894013" y="1359907"/>
            <a:ext cx="7315201" cy="432278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1800"/>
              </a:spcBef>
              <a:buClr>
                <a:schemeClr val="accent4"/>
              </a:buClr>
              <a:buFont typeface="Helvetica"/>
              <a:defRPr>
                <a:solidFill>
                  <a:schemeClr val="accent2"/>
                </a:solidFill>
              </a:defRPr>
            </a:lvl1pPr>
            <a:lvl2pPr marL="0" indent="0">
              <a:spcBef>
                <a:spcPts val="1800"/>
              </a:spcBef>
              <a:buClr>
                <a:schemeClr val="accent4"/>
              </a:buClr>
              <a:buFont typeface="Helvetica"/>
              <a:buChar char="​"/>
              <a:defRPr>
                <a:solidFill>
                  <a:schemeClr val="accent2"/>
                </a:solidFill>
              </a:defRPr>
            </a:lvl2pPr>
            <a:lvl3pPr marL="0" indent="342900">
              <a:spcBef>
                <a:spcPts val="1800"/>
              </a:spcBef>
              <a:buClr>
                <a:schemeClr val="accent4"/>
              </a:buClr>
              <a:buSzTx/>
              <a:buFont typeface="Helvetica"/>
              <a:buNone/>
              <a:defRPr>
                <a:solidFill>
                  <a:schemeClr val="accent2"/>
                </a:solidFill>
              </a:defRPr>
            </a:lvl3pPr>
            <a:lvl4pPr marL="342900" indent="0">
              <a:spcBef>
                <a:spcPts val="1800"/>
              </a:spcBef>
              <a:buClr>
                <a:schemeClr val="accent4"/>
              </a:buClr>
              <a:buFont typeface="Helvetica"/>
              <a:buChar char="​"/>
              <a:defRPr>
                <a:solidFill>
                  <a:schemeClr val="accent2"/>
                </a:solidFill>
              </a:defRPr>
            </a:lvl4pPr>
            <a:lvl5pPr marL="342900" indent="0">
              <a:spcBef>
                <a:spcPts val="1800"/>
              </a:spcBef>
              <a:buClr>
                <a:schemeClr val="accent4"/>
              </a:buClr>
              <a:buFont typeface="Helvetica"/>
              <a:buChar char="​"/>
              <a:defRPr>
                <a:solidFill>
                  <a:schemeClr val="accent2"/>
                </a:solidFill>
              </a:defRPr>
            </a:lvl5pPr>
          </a:lstStyle>
          <a:p>
            <a:r>
              <a:t>Edit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Statement - Plum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7" name="Group 1"/>
          <p:cNvGrpSpPr/>
          <p:nvPr/>
        </p:nvGrpSpPr>
        <p:grpSpPr>
          <a:xfrm>
            <a:off x="-2506692" y="-5155169"/>
            <a:ext cx="16498633" cy="16498633"/>
            <a:chOff x="0" y="0"/>
            <a:chExt cx="16498631" cy="16498631"/>
          </a:xfrm>
        </p:grpSpPr>
        <p:sp>
          <p:nvSpPr>
            <p:cNvPr id="665" name="Freeform: Shape 32"/>
            <p:cNvSpPr/>
            <p:nvPr/>
          </p:nvSpPr>
          <p:spPr>
            <a:xfrm rot="2700000">
              <a:off x="3317092" y="1515245"/>
              <a:ext cx="9864450" cy="13468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31"/>
                  </a:moveTo>
                  <a:lnTo>
                    <a:pt x="16016" y="0"/>
                  </a:lnTo>
                  <a:lnTo>
                    <a:pt x="21600" y="4090"/>
                  </a:lnTo>
                  <a:lnTo>
                    <a:pt x="21600" y="11465"/>
                  </a:lnTo>
                  <a:lnTo>
                    <a:pt x="7762" y="21600"/>
                  </a:lnTo>
                  <a:lnTo>
                    <a:pt x="0" y="15915"/>
                  </a:lnTo>
                  <a:close/>
                </a:path>
              </a:pathLst>
            </a:custGeom>
            <a:gradFill flip="none" rotWithShape="1">
              <a:gsLst>
                <a:gs pos="35000">
                  <a:schemeClr val="accent2">
                    <a:alpha val="0"/>
                  </a:schemeClr>
                </a:gs>
                <a:gs pos="95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666" name="Freeform: Shape 19"/>
            <p:cNvSpPr/>
            <p:nvPr/>
          </p:nvSpPr>
          <p:spPr>
            <a:xfrm rot="2700000">
              <a:off x="11543944" y="8507046"/>
              <a:ext cx="970553" cy="45401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chemeClr val="accent5"/>
                </a:gs>
                <a:gs pos="87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sp>
        <p:nvSpPr>
          <p:cNvPr id="66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8012" y="2057400"/>
            <a:ext cx="5943600" cy="22860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3600"/>
            </a:lvl1pPr>
            <a:lvl2pPr marL="0" indent="273050">
              <a:spcBef>
                <a:spcPts val="0"/>
              </a:spcBef>
              <a:buSzTx/>
              <a:buNone/>
              <a:defRPr sz="3600"/>
            </a:lvl2pPr>
            <a:lvl3pPr marL="956866" indent="-382191">
              <a:spcBef>
                <a:spcPts val="0"/>
              </a:spcBef>
              <a:defRPr sz="3600"/>
            </a:lvl3pPr>
            <a:lvl4pPr marL="1231901" indent="-428626">
              <a:spcBef>
                <a:spcPts val="0"/>
              </a:spcBef>
              <a:defRPr sz="3600"/>
            </a:lvl4pPr>
            <a:lvl5pPr marL="1360034" indent="-355147">
              <a:spcBef>
                <a:spcPts val="0"/>
              </a:spcBef>
              <a:defRPr sz="3600"/>
            </a:lvl5pPr>
          </a:lstStyle>
          <a:p>
            <a:r>
              <a:t>Slide with large text placeholder, decoration shows a plum gradient parallelogram.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669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670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6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Statement - Aqua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0" name="Group 1"/>
          <p:cNvGrpSpPr/>
          <p:nvPr/>
        </p:nvGrpSpPr>
        <p:grpSpPr>
          <a:xfrm>
            <a:off x="-2506692" y="-5155170"/>
            <a:ext cx="16498633" cy="16498633"/>
            <a:chOff x="0" y="0"/>
            <a:chExt cx="16498631" cy="16498631"/>
          </a:xfrm>
        </p:grpSpPr>
        <p:sp>
          <p:nvSpPr>
            <p:cNvPr id="678" name="Freeform: Shape 32"/>
            <p:cNvSpPr/>
            <p:nvPr/>
          </p:nvSpPr>
          <p:spPr>
            <a:xfrm rot="2700000">
              <a:off x="3317092" y="1515245"/>
              <a:ext cx="9864450" cy="134681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1731"/>
                  </a:moveTo>
                  <a:lnTo>
                    <a:pt x="16016" y="0"/>
                  </a:lnTo>
                  <a:lnTo>
                    <a:pt x="21600" y="4090"/>
                  </a:lnTo>
                  <a:lnTo>
                    <a:pt x="21600" y="11465"/>
                  </a:lnTo>
                  <a:lnTo>
                    <a:pt x="7762" y="21600"/>
                  </a:lnTo>
                  <a:lnTo>
                    <a:pt x="0" y="15915"/>
                  </a:lnTo>
                  <a:close/>
                </a:path>
              </a:pathLst>
            </a:custGeom>
            <a:gradFill flip="none" rotWithShape="1">
              <a:gsLst>
                <a:gs pos="35000">
                  <a:schemeClr val="accent2">
                    <a:alpha val="0"/>
                  </a:schemeClr>
                </a:gs>
                <a:gs pos="95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679" name="Freeform: Shape 19"/>
            <p:cNvSpPr/>
            <p:nvPr/>
          </p:nvSpPr>
          <p:spPr>
            <a:xfrm rot="2700000">
              <a:off x="11543944" y="8507046"/>
              <a:ext cx="970553" cy="45401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accent3"/>
                </a:gs>
                <a:gs pos="82000">
                  <a:schemeClr val="accent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sp>
        <p:nvSpPr>
          <p:cNvPr id="68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8012" y="2057400"/>
            <a:ext cx="5943600" cy="22860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3600"/>
            </a:lvl1pPr>
            <a:lvl2pPr marL="0" indent="273050">
              <a:spcBef>
                <a:spcPts val="0"/>
              </a:spcBef>
              <a:buSzTx/>
              <a:buNone/>
              <a:defRPr sz="3600"/>
            </a:lvl2pPr>
            <a:lvl3pPr marL="956866" indent="-382191">
              <a:spcBef>
                <a:spcPts val="0"/>
              </a:spcBef>
              <a:defRPr sz="3600"/>
            </a:lvl3pPr>
            <a:lvl4pPr marL="1231901" indent="-428626">
              <a:spcBef>
                <a:spcPts val="0"/>
              </a:spcBef>
              <a:defRPr sz="3600"/>
            </a:lvl4pPr>
            <a:lvl5pPr marL="1360034" indent="-355147">
              <a:spcBef>
                <a:spcPts val="0"/>
              </a:spcBef>
              <a:defRPr sz="3600"/>
            </a:lvl5pPr>
          </a:lstStyle>
          <a:p>
            <a:r>
              <a:t>Slide with large text placeholder, decoration shows an aqua gradient parallelogram.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682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683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6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Statement with Icon - Ocean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1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692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693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69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8014" y="2514600"/>
            <a:ext cx="5485844" cy="18288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3600"/>
            </a:lvl1pPr>
            <a:lvl2pPr marL="0" indent="273050">
              <a:spcBef>
                <a:spcPts val="0"/>
              </a:spcBef>
              <a:buSzTx/>
              <a:buNone/>
              <a:defRPr sz="3600"/>
            </a:lvl2pPr>
            <a:lvl3pPr marL="956866" indent="-382191">
              <a:spcBef>
                <a:spcPts val="0"/>
              </a:spcBef>
              <a:defRPr sz="3600"/>
            </a:lvl3pPr>
            <a:lvl4pPr marL="1231901" indent="-428626">
              <a:spcBef>
                <a:spcPts val="0"/>
              </a:spcBef>
              <a:defRPr sz="3600"/>
            </a:lvl4pPr>
            <a:lvl5pPr marL="1360034" indent="-355147">
              <a:spcBef>
                <a:spcPts val="0"/>
              </a:spcBef>
              <a:defRPr sz="3600"/>
            </a:lvl5pPr>
          </a:lstStyle>
          <a:p>
            <a:r>
              <a:t>Click to add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95" name="Freeform: Shape 21"/>
          <p:cNvSpPr/>
          <p:nvPr/>
        </p:nvSpPr>
        <p:spPr>
          <a:xfrm>
            <a:off x="5379720" y="-52904"/>
            <a:ext cx="6809966" cy="68213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97" y="15184"/>
                </a:moveTo>
                <a:lnTo>
                  <a:pt x="15181" y="21600"/>
                </a:lnTo>
                <a:lnTo>
                  <a:pt x="21597" y="21600"/>
                </a:lnTo>
                <a:close/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30000">
                <a:schemeClr val="accent2">
                  <a:alpha val="30000"/>
                </a:schemeClr>
              </a:gs>
              <a:gs pos="95000">
                <a:schemeClr val="accent1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696" name="Oval 5"/>
          <p:cNvSpPr/>
          <p:nvPr/>
        </p:nvSpPr>
        <p:spPr>
          <a:xfrm rot="10800000">
            <a:off x="7273814" y="1515192"/>
            <a:ext cx="3735913" cy="3735913"/>
          </a:xfrm>
          <a:prstGeom prst="ellipse">
            <a:avLst/>
          </a:prstGeom>
          <a:solidFill>
            <a:srgbClr val="002142"/>
          </a:solidFill>
          <a:ln w="38100">
            <a:solidFill>
              <a:schemeClr val="accent2"/>
            </a:solidFill>
            <a:miter/>
          </a:ln>
        </p:spPr>
        <p:txBody>
          <a:bodyPr lIns="45719" rIns="45719" anchor="ctr"/>
          <a:lstStyle/>
          <a:p>
            <a:pPr algn="ctr">
              <a:spcBef>
                <a:spcPts val="800"/>
              </a:spcBef>
              <a:defRPr sz="14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6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Statement with Icon - Leaf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4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05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706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70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8014" y="2514600"/>
            <a:ext cx="5485844" cy="18288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3600"/>
            </a:lvl1pPr>
            <a:lvl2pPr marL="0" indent="273050">
              <a:spcBef>
                <a:spcPts val="0"/>
              </a:spcBef>
              <a:buSzTx/>
              <a:buNone/>
              <a:defRPr sz="3600"/>
            </a:lvl2pPr>
            <a:lvl3pPr marL="956866" indent="-382191">
              <a:spcBef>
                <a:spcPts val="0"/>
              </a:spcBef>
              <a:defRPr sz="3600"/>
            </a:lvl3pPr>
            <a:lvl4pPr marL="1231901" indent="-428626">
              <a:spcBef>
                <a:spcPts val="0"/>
              </a:spcBef>
              <a:defRPr sz="3600"/>
            </a:lvl4pPr>
            <a:lvl5pPr marL="1360034" indent="-355147">
              <a:spcBef>
                <a:spcPts val="0"/>
              </a:spcBef>
              <a:defRPr sz="3600"/>
            </a:lvl5pPr>
          </a:lstStyle>
          <a:p>
            <a:r>
              <a:t>Click to add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08" name="Freeform: Shape 21"/>
          <p:cNvSpPr/>
          <p:nvPr/>
        </p:nvSpPr>
        <p:spPr>
          <a:xfrm>
            <a:off x="5379720" y="-52904"/>
            <a:ext cx="6809966" cy="68213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97" y="15184"/>
                </a:moveTo>
                <a:lnTo>
                  <a:pt x="15181" y="21600"/>
                </a:lnTo>
                <a:lnTo>
                  <a:pt x="21597" y="21600"/>
                </a:lnTo>
                <a:close/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30000">
                <a:schemeClr val="accent2">
                  <a:alpha val="30000"/>
                </a:schemeClr>
              </a:gs>
              <a:gs pos="96000">
                <a:schemeClr val="accent1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709" name="Oval 5"/>
          <p:cNvSpPr/>
          <p:nvPr/>
        </p:nvSpPr>
        <p:spPr>
          <a:xfrm rot="10800000">
            <a:off x="7273814" y="1515192"/>
            <a:ext cx="3735913" cy="3735913"/>
          </a:xfrm>
          <a:prstGeom prst="ellipse">
            <a:avLst/>
          </a:prstGeom>
          <a:solidFill>
            <a:srgbClr val="002142"/>
          </a:solidFill>
          <a:ln w="38100">
            <a:solidFill>
              <a:schemeClr val="accent4"/>
            </a:solidFill>
            <a:miter/>
          </a:ln>
        </p:spPr>
        <p:txBody>
          <a:bodyPr lIns="45719" rIns="45719" anchor="ctr"/>
          <a:lstStyle/>
          <a:p>
            <a:pPr algn="ctr">
              <a:spcBef>
                <a:spcPts val="800"/>
              </a:spcBef>
              <a:defRPr sz="14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7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Statement with Icon - White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18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719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72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8014" y="2514600"/>
            <a:ext cx="5485844" cy="18288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3600"/>
            </a:lvl1pPr>
            <a:lvl2pPr marL="0" indent="273050">
              <a:spcBef>
                <a:spcPts val="0"/>
              </a:spcBef>
              <a:buSzTx/>
              <a:buNone/>
              <a:defRPr sz="3600"/>
            </a:lvl2pPr>
            <a:lvl3pPr marL="956866" indent="-382191">
              <a:spcBef>
                <a:spcPts val="0"/>
              </a:spcBef>
              <a:defRPr sz="3600"/>
            </a:lvl3pPr>
            <a:lvl4pPr marL="1231901" indent="-428626">
              <a:spcBef>
                <a:spcPts val="0"/>
              </a:spcBef>
              <a:defRPr sz="3600"/>
            </a:lvl4pPr>
            <a:lvl5pPr marL="1360034" indent="-355147">
              <a:spcBef>
                <a:spcPts val="0"/>
              </a:spcBef>
              <a:defRPr sz="3600"/>
            </a:lvl5pPr>
          </a:lstStyle>
          <a:p>
            <a:r>
              <a:t>Click to add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21" name="Freeform: Shape 21"/>
          <p:cNvSpPr/>
          <p:nvPr/>
        </p:nvSpPr>
        <p:spPr>
          <a:xfrm>
            <a:off x="5379720" y="-52904"/>
            <a:ext cx="6809966" cy="68213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97" y="15184"/>
                </a:moveTo>
                <a:lnTo>
                  <a:pt x="15181" y="21600"/>
                </a:lnTo>
                <a:lnTo>
                  <a:pt x="21597" y="21600"/>
                </a:lnTo>
                <a:close/>
                <a:moveTo>
                  <a:pt x="216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30000">
                <a:schemeClr val="accent2">
                  <a:alpha val="30000"/>
                </a:schemeClr>
              </a:gs>
              <a:gs pos="95000">
                <a:schemeClr val="accent1"/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 algn="ctr">
              <a:spcBef>
                <a:spcPts val="600"/>
              </a:spcBef>
              <a:defRPr sz="12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722" name="Oval 5"/>
          <p:cNvSpPr/>
          <p:nvPr/>
        </p:nvSpPr>
        <p:spPr>
          <a:xfrm rot="10800000">
            <a:off x="7273814" y="1515192"/>
            <a:ext cx="3735913" cy="3735913"/>
          </a:xfrm>
          <a:prstGeom prst="ellipse">
            <a:avLst/>
          </a:prstGeom>
          <a:solidFill>
            <a:srgbClr val="002142"/>
          </a:solidFill>
          <a:ln w="38100">
            <a:solidFill>
              <a:srgbClr val="FFFFFF"/>
            </a:solidFill>
            <a:miter/>
          </a:ln>
        </p:spPr>
        <p:txBody>
          <a:bodyPr lIns="45719" rIns="45719" anchor="ctr"/>
          <a:lstStyle/>
          <a:p>
            <a:pPr algn="ctr">
              <a:spcBef>
                <a:spcPts val="800"/>
              </a:spcBef>
              <a:defRPr sz="1400">
                <a:solidFill>
                  <a:srgbClr val="002142"/>
                </a:solidFill>
              </a:defRPr>
            </a:pPr>
            <a:endParaRPr/>
          </a:p>
        </p:txBody>
      </p:sp>
      <p:sp>
        <p:nvSpPr>
          <p:cNvPr id="7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Statement with Photo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0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31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732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73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8014" y="2514600"/>
            <a:ext cx="5485844" cy="1828800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3600"/>
            </a:lvl1pPr>
            <a:lvl2pPr marL="0" indent="273050">
              <a:spcBef>
                <a:spcPts val="0"/>
              </a:spcBef>
              <a:buSzTx/>
              <a:buNone/>
              <a:defRPr sz="3600"/>
            </a:lvl2pPr>
            <a:lvl3pPr marL="956866" indent="-382191">
              <a:spcBef>
                <a:spcPts val="0"/>
              </a:spcBef>
              <a:defRPr sz="3600"/>
            </a:lvl3pPr>
            <a:lvl4pPr marL="1231901" indent="-428626">
              <a:spcBef>
                <a:spcPts val="0"/>
              </a:spcBef>
              <a:defRPr sz="3600"/>
            </a:lvl4pPr>
            <a:lvl5pPr marL="1360034" indent="-355147">
              <a:spcBef>
                <a:spcPts val="0"/>
              </a:spcBef>
              <a:defRPr sz="3600"/>
            </a:lvl5pPr>
          </a:lstStyle>
          <a:p>
            <a:r>
              <a:t>Click to add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4" name="Picture Placeholder 3"/>
          <p:cNvSpPr>
            <a:spLocks noGrp="1"/>
          </p:cNvSpPr>
          <p:nvPr>
            <p:ph type="pic" idx="21"/>
          </p:nvPr>
        </p:nvSpPr>
        <p:spPr>
          <a:xfrm>
            <a:off x="6785688" y="0"/>
            <a:ext cx="5403139" cy="6764798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7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 Statistic">
    <p:bg>
      <p:bgPr>
        <a:solidFill>
          <a:srgbClr val="0514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2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43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744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grpSp>
        <p:nvGrpSpPr>
          <p:cNvPr id="747" name="Group 1"/>
          <p:cNvGrpSpPr/>
          <p:nvPr/>
        </p:nvGrpSpPr>
        <p:grpSpPr>
          <a:xfrm>
            <a:off x="0" y="0"/>
            <a:ext cx="12188822" cy="5193398"/>
            <a:chOff x="0" y="0"/>
            <a:chExt cx="12188821" cy="5193396"/>
          </a:xfrm>
        </p:grpSpPr>
        <p:sp>
          <p:nvSpPr>
            <p:cNvPr id="745" name="Rectangle 13"/>
            <p:cNvSpPr/>
            <p:nvPr/>
          </p:nvSpPr>
          <p:spPr>
            <a:xfrm>
              <a:off x="0" y="0"/>
              <a:ext cx="12188822" cy="4332288"/>
            </a:xfrm>
            <a:prstGeom prst="rect">
              <a:avLst/>
            </a:prstGeom>
            <a:gradFill flip="none" rotWithShape="1">
              <a:gsLst>
                <a:gs pos="10000">
                  <a:srgbClr val="001B36">
                    <a:alpha val="76000"/>
                  </a:srgbClr>
                </a:gs>
                <a:gs pos="100000">
                  <a:schemeClr val="accent1"/>
                </a:gs>
              </a:gsLst>
              <a:lin ang="6599999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746" name="Oval 6"/>
            <p:cNvSpPr/>
            <p:nvPr/>
          </p:nvSpPr>
          <p:spPr>
            <a:xfrm>
              <a:off x="672526" y="722997"/>
              <a:ext cx="4470401" cy="4470401"/>
            </a:xfrm>
            <a:prstGeom prst="ellipse">
              <a:avLst/>
            </a:prstGeom>
            <a:solidFill>
              <a:srgbClr val="00214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</p:grpSp>
      <p:sp>
        <p:nvSpPr>
          <p:cNvPr id="74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96000" y="2514599"/>
            <a:ext cx="5027613" cy="1371601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spcBef>
                <a:spcPts val="0"/>
              </a:spcBef>
              <a:defRPr sz="3600"/>
            </a:lvl1pPr>
            <a:lvl2pPr marL="641350" indent="-368300">
              <a:spcBef>
                <a:spcPts val="0"/>
              </a:spcBef>
              <a:defRPr sz="3600"/>
            </a:lvl2pPr>
            <a:lvl3pPr marL="956866" indent="-382191">
              <a:spcBef>
                <a:spcPts val="0"/>
              </a:spcBef>
              <a:defRPr sz="3600"/>
            </a:lvl3pPr>
            <a:lvl4pPr marL="1231901" indent="-428626">
              <a:spcBef>
                <a:spcPts val="0"/>
              </a:spcBef>
              <a:defRPr sz="3600"/>
            </a:lvl4pPr>
            <a:lvl5pPr marL="1360034" indent="-355147">
              <a:spcBef>
                <a:spcPts val="0"/>
              </a:spcBef>
              <a:defRPr sz="3600"/>
            </a:lvl5pPr>
          </a:lstStyle>
          <a:p>
            <a:r>
              <a:t>Click to add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49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608330" y="5507147"/>
            <a:ext cx="1371065" cy="4238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t>Edit Master text styles</a:t>
            </a:r>
          </a:p>
        </p:txBody>
      </p:sp>
      <p:sp>
        <p:nvSpPr>
          <p:cNvPr id="750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436416" y="5507147"/>
            <a:ext cx="1371064" cy="4238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t>Edit Master text styles</a:t>
            </a:r>
          </a:p>
        </p:txBody>
      </p:sp>
      <p:sp>
        <p:nvSpPr>
          <p:cNvPr id="751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4261103" y="5507147"/>
            <a:ext cx="1371065" cy="4238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t>Edit Master text styles</a:t>
            </a:r>
          </a:p>
        </p:txBody>
      </p:sp>
      <p:sp>
        <p:nvSpPr>
          <p:cNvPr id="752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6088109" y="5507147"/>
            <a:ext cx="1371064" cy="4238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t>Edit Master text styles</a:t>
            </a:r>
          </a:p>
        </p:txBody>
      </p:sp>
      <p:sp>
        <p:nvSpPr>
          <p:cNvPr id="753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7920672" y="5507147"/>
            <a:ext cx="1371065" cy="4238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t>Edit Master text styles</a:t>
            </a:r>
          </a:p>
        </p:txBody>
      </p:sp>
      <p:sp>
        <p:nvSpPr>
          <p:cNvPr id="754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9750028" y="5507147"/>
            <a:ext cx="1371065" cy="4238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r>
              <a:t>Edit Master text styles</a:t>
            </a:r>
          </a:p>
        </p:txBody>
      </p:sp>
      <p:sp>
        <p:nvSpPr>
          <p:cNvPr id="7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763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764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7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ank You / Closing - Leaf">
    <p:bg>
      <p:bgPr>
        <a:gradFill flip="none" rotWithShape="1">
          <a:gsLst>
            <a:gs pos="22000">
              <a:srgbClr val="002142"/>
            </a:gs>
            <a:gs pos="100000">
              <a:srgbClr val="0B5894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roup 2"/>
          <p:cNvGrpSpPr/>
          <p:nvPr/>
        </p:nvGrpSpPr>
        <p:grpSpPr>
          <a:xfrm>
            <a:off x="-1734588" y="-1733380"/>
            <a:ext cx="7671313" cy="7673205"/>
            <a:chOff x="0" y="0"/>
            <a:chExt cx="7671312" cy="7673204"/>
          </a:xfrm>
        </p:grpSpPr>
        <p:sp>
          <p:nvSpPr>
            <p:cNvPr id="772" name="Freeform 10"/>
            <p:cNvSpPr/>
            <p:nvPr/>
          </p:nvSpPr>
          <p:spPr>
            <a:xfrm rot="2700000">
              <a:off x="2609115" y="-362241"/>
              <a:ext cx="2453082" cy="83957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6307"/>
                  </a:moveTo>
                  <a:lnTo>
                    <a:pt x="8380" y="3858"/>
                  </a:lnTo>
                  <a:lnTo>
                    <a:pt x="21585" y="0"/>
                  </a:lnTo>
                  <a:lnTo>
                    <a:pt x="21585" y="21412"/>
                  </a:lnTo>
                  <a:lnTo>
                    <a:pt x="21600" y="21458"/>
                  </a:lnTo>
                  <a:lnTo>
                    <a:pt x="21600" y="21600"/>
                  </a:lnTo>
                  <a:lnTo>
                    <a:pt x="18558" y="20711"/>
                  </a:lnTo>
                  <a:lnTo>
                    <a:pt x="18558" y="20711"/>
                  </a:lnTo>
                  <a:lnTo>
                    <a:pt x="0" y="1528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773" name="Freeform 13"/>
            <p:cNvSpPr/>
            <p:nvPr/>
          </p:nvSpPr>
          <p:spPr>
            <a:xfrm rot="18900000">
              <a:off x="565451" y="4850656"/>
              <a:ext cx="6372786" cy="6671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261" y="0"/>
                  </a:lnTo>
                  <a:close/>
                </a:path>
              </a:pathLst>
            </a:custGeom>
            <a:gradFill flip="none" rotWithShape="1">
              <a:gsLst>
                <a:gs pos="16000">
                  <a:schemeClr val="accent4"/>
                </a:gs>
                <a:gs pos="76000">
                  <a:srgbClr val="FFFFFF"/>
                </a:gs>
                <a:gs pos="94000">
                  <a:srgbClr val="FFFFFF"/>
                </a:gs>
              </a:gsLst>
              <a:lin ang="7799999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sp>
        <p:nvSpPr>
          <p:cNvPr id="775" name="TextBox 3"/>
          <p:cNvSpPr txBox="1"/>
          <p:nvPr/>
        </p:nvSpPr>
        <p:spPr>
          <a:xfrm>
            <a:off x="7122911" y="4133696"/>
            <a:ext cx="3585558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ct val="90000"/>
              </a:lnSpc>
              <a:spcBef>
                <a:spcPts val="600"/>
              </a:spcBef>
              <a:defRPr sz="50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lvl1pPr>
          </a:lstStyle>
          <a:p>
            <a:r>
              <a:t>Thank You</a:t>
            </a:r>
          </a:p>
        </p:txBody>
      </p:sp>
      <p:pic>
        <p:nvPicPr>
          <p:cNvPr id="776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777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7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86661" y="6172200"/>
            <a:ext cx="2841838" cy="368301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defRPr sz="1200">
                <a:solidFill>
                  <a:srgbClr val="F5F5F5"/>
                </a:solidFill>
                <a:latin typeface="+mn-lt"/>
                <a:ea typeface="+mn-ea"/>
                <a:cs typeface="+mn-cs"/>
                <a:sym typeface="Metropolis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ank You / Closing - Plum">
    <p:bg>
      <p:bgPr>
        <a:gradFill flip="none" rotWithShape="1">
          <a:gsLst>
            <a:gs pos="22000">
              <a:srgbClr val="002142"/>
            </a:gs>
            <a:gs pos="100000">
              <a:srgbClr val="0B5894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7" name="Group 6"/>
          <p:cNvGrpSpPr/>
          <p:nvPr/>
        </p:nvGrpSpPr>
        <p:grpSpPr>
          <a:xfrm>
            <a:off x="-1734588" y="-1733380"/>
            <a:ext cx="7671313" cy="7673205"/>
            <a:chOff x="0" y="0"/>
            <a:chExt cx="7671312" cy="7673204"/>
          </a:xfrm>
        </p:grpSpPr>
        <p:sp>
          <p:nvSpPr>
            <p:cNvPr id="785" name="Freeform 7"/>
            <p:cNvSpPr/>
            <p:nvPr/>
          </p:nvSpPr>
          <p:spPr>
            <a:xfrm rot="2700000">
              <a:off x="2609115" y="-362241"/>
              <a:ext cx="2453082" cy="83957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6307"/>
                  </a:moveTo>
                  <a:lnTo>
                    <a:pt x="8380" y="3858"/>
                  </a:lnTo>
                  <a:lnTo>
                    <a:pt x="21585" y="0"/>
                  </a:lnTo>
                  <a:lnTo>
                    <a:pt x="21585" y="21412"/>
                  </a:lnTo>
                  <a:lnTo>
                    <a:pt x="21600" y="21458"/>
                  </a:lnTo>
                  <a:lnTo>
                    <a:pt x="21600" y="21600"/>
                  </a:lnTo>
                  <a:lnTo>
                    <a:pt x="18558" y="20711"/>
                  </a:lnTo>
                  <a:lnTo>
                    <a:pt x="18558" y="20711"/>
                  </a:lnTo>
                  <a:lnTo>
                    <a:pt x="0" y="15289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786" name="Freeform 8"/>
            <p:cNvSpPr/>
            <p:nvPr/>
          </p:nvSpPr>
          <p:spPr>
            <a:xfrm rot="18900000">
              <a:off x="565451" y="4850656"/>
              <a:ext cx="6372786" cy="6671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261" y="0"/>
                  </a:lnTo>
                  <a:close/>
                </a:path>
              </a:pathLst>
            </a:custGeom>
            <a:gradFill flip="none" rotWithShape="1">
              <a:gsLst>
                <a:gs pos="16000">
                  <a:srgbClr val="FFFFFF">
                    <a:alpha val="0"/>
                  </a:srgbClr>
                </a:gs>
                <a:gs pos="77000">
                  <a:srgbClr val="FFFFFF"/>
                </a:gs>
              </a:gsLst>
              <a:lin ang="7799999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sp>
        <p:nvSpPr>
          <p:cNvPr id="788" name="TextBox 17"/>
          <p:cNvSpPr txBox="1"/>
          <p:nvPr/>
        </p:nvSpPr>
        <p:spPr>
          <a:xfrm>
            <a:off x="7122911" y="4133696"/>
            <a:ext cx="3585558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ct val="90000"/>
              </a:lnSpc>
              <a:spcBef>
                <a:spcPts val="600"/>
              </a:spcBef>
              <a:defRPr sz="50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lvl1pPr>
          </a:lstStyle>
          <a:p>
            <a:r>
              <a:t>Thank You</a:t>
            </a:r>
          </a:p>
        </p:txBody>
      </p:sp>
      <p:pic>
        <p:nvPicPr>
          <p:cNvPr id="789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790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7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86661" y="6172200"/>
            <a:ext cx="2841838" cy="368301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defRPr sz="1200">
                <a:solidFill>
                  <a:srgbClr val="F5F5F5"/>
                </a:solidFill>
                <a:latin typeface="+mn-lt"/>
                <a:ea typeface="+mn-ea"/>
                <a:cs typeface="+mn-cs"/>
                <a:sym typeface="Metropolis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– Leaf">
    <p:bg>
      <p:bgPr>
        <a:gradFill flip="none" rotWithShape="1">
          <a:gsLst>
            <a:gs pos="22000">
              <a:srgbClr val="002142"/>
            </a:gs>
            <a:gs pos="100000">
              <a:srgbClr val="0B5894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ection Header – 1Leaf and Ocean Color Theme"/>
          <p:cNvSpPr txBox="1">
            <a:spLocks noGrp="1"/>
          </p:cNvSpPr>
          <p:nvPr>
            <p:ph type="title" hasCustomPrompt="1"/>
          </p:nvPr>
        </p:nvSpPr>
        <p:spPr>
          <a:xfrm>
            <a:off x="589107" y="938793"/>
            <a:ext cx="6427627" cy="12293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t>Section Header – 1Leaf and Ocean Color Theme</a:t>
            </a:r>
          </a:p>
        </p:txBody>
      </p:sp>
      <p:sp>
        <p:nvSpPr>
          <p:cNvPr id="7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2966" y="2270787"/>
            <a:ext cx="6408402" cy="7008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Click to add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81" name="parallelogram graphics"/>
          <p:cNvGrpSpPr/>
          <p:nvPr/>
        </p:nvGrpSpPr>
        <p:grpSpPr>
          <a:xfrm>
            <a:off x="5713788" y="392015"/>
            <a:ext cx="8090714" cy="8090714"/>
            <a:chOff x="0" y="0"/>
            <a:chExt cx="8090713" cy="8090713"/>
          </a:xfrm>
        </p:grpSpPr>
        <p:sp>
          <p:nvSpPr>
            <p:cNvPr id="79" name="Freeform 29"/>
            <p:cNvSpPr/>
            <p:nvPr/>
          </p:nvSpPr>
          <p:spPr>
            <a:xfrm rot="2700000">
              <a:off x="2902899" y="-533185"/>
              <a:ext cx="2284914" cy="91570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5390"/>
                  </a:lnTo>
                  <a:lnTo>
                    <a:pt x="21600" y="1621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chemeClr val="accent4"/>
                </a:gs>
                <a:gs pos="87000">
                  <a:schemeClr val="accent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80" name="Freeform: Shape 50"/>
            <p:cNvSpPr/>
            <p:nvPr/>
          </p:nvSpPr>
          <p:spPr>
            <a:xfrm rot="2700000">
              <a:off x="4040040" y="1282721"/>
              <a:ext cx="970553" cy="6485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3233"/>
                  </a:lnTo>
                  <a:lnTo>
                    <a:pt x="21600" y="18367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accent4"/>
                </a:gs>
                <a:gs pos="74000">
                  <a:srgbClr val="FFFFFF"/>
                </a:gs>
                <a:gs pos="95000">
                  <a:srgbClr val="FFFFFF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pic>
        <p:nvPicPr>
          <p:cNvPr id="82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hank You / Closing - Aqua">
    <p:bg>
      <p:bgPr>
        <a:gradFill flip="none" rotWithShape="1">
          <a:gsLst>
            <a:gs pos="22000">
              <a:srgbClr val="002142"/>
            </a:gs>
            <a:gs pos="100000">
              <a:srgbClr val="0B5894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0" name="Group 6"/>
          <p:cNvGrpSpPr/>
          <p:nvPr/>
        </p:nvGrpSpPr>
        <p:grpSpPr>
          <a:xfrm>
            <a:off x="-1734588" y="-1733380"/>
            <a:ext cx="7671313" cy="7673205"/>
            <a:chOff x="0" y="0"/>
            <a:chExt cx="7671312" cy="7673204"/>
          </a:xfrm>
        </p:grpSpPr>
        <p:sp>
          <p:nvSpPr>
            <p:cNvPr id="798" name="Freeform 7"/>
            <p:cNvSpPr/>
            <p:nvPr/>
          </p:nvSpPr>
          <p:spPr>
            <a:xfrm rot="2700000">
              <a:off x="2609115" y="-362241"/>
              <a:ext cx="2453082" cy="83957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6307"/>
                  </a:moveTo>
                  <a:lnTo>
                    <a:pt x="8380" y="3858"/>
                  </a:lnTo>
                  <a:lnTo>
                    <a:pt x="21585" y="0"/>
                  </a:lnTo>
                  <a:lnTo>
                    <a:pt x="21585" y="21412"/>
                  </a:lnTo>
                  <a:lnTo>
                    <a:pt x="21600" y="21458"/>
                  </a:lnTo>
                  <a:lnTo>
                    <a:pt x="21600" y="21600"/>
                  </a:lnTo>
                  <a:lnTo>
                    <a:pt x="18558" y="20711"/>
                  </a:lnTo>
                  <a:lnTo>
                    <a:pt x="18558" y="20711"/>
                  </a:lnTo>
                  <a:lnTo>
                    <a:pt x="0" y="1528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799" name="Freeform 8"/>
            <p:cNvSpPr/>
            <p:nvPr/>
          </p:nvSpPr>
          <p:spPr>
            <a:xfrm rot="18900000">
              <a:off x="565451" y="4850656"/>
              <a:ext cx="6372786" cy="6671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2261" y="0"/>
                  </a:lnTo>
                  <a:close/>
                </a:path>
              </a:pathLst>
            </a:custGeom>
            <a:gradFill flip="none" rotWithShape="1">
              <a:gsLst>
                <a:gs pos="16000">
                  <a:srgbClr val="FFFFFF">
                    <a:alpha val="0"/>
                  </a:srgbClr>
                </a:gs>
                <a:gs pos="77000">
                  <a:srgbClr val="FFFFFF"/>
                </a:gs>
              </a:gsLst>
              <a:lin ang="7799999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sp>
        <p:nvSpPr>
          <p:cNvPr id="801" name="TextBox 17"/>
          <p:cNvSpPr txBox="1"/>
          <p:nvPr/>
        </p:nvSpPr>
        <p:spPr>
          <a:xfrm>
            <a:off x="7122911" y="4133696"/>
            <a:ext cx="3585558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 algn="r">
              <a:lnSpc>
                <a:spcPct val="90000"/>
              </a:lnSpc>
              <a:spcBef>
                <a:spcPts val="600"/>
              </a:spcBef>
              <a:defRPr sz="50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lvl1pPr>
          </a:lstStyle>
          <a:p>
            <a:r>
              <a:t>Thank You</a:t>
            </a:r>
          </a:p>
        </p:txBody>
      </p:sp>
      <p:pic>
        <p:nvPicPr>
          <p:cNvPr id="802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803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8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86661" y="6172200"/>
            <a:ext cx="2841838" cy="368301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defRPr sz="1200">
                <a:solidFill>
                  <a:srgbClr val="F5F5F5"/>
                </a:solidFill>
                <a:latin typeface="+mn-lt"/>
                <a:ea typeface="+mn-ea"/>
                <a:cs typeface="+mn-cs"/>
                <a:sym typeface="Metropolis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nt Chec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Metropolis Font Check"/>
          <p:cNvSpPr txBox="1">
            <a:spLocks noGrp="1"/>
          </p:cNvSpPr>
          <p:nvPr>
            <p:ph type="title" hasCustomPrompt="1"/>
          </p:nvPr>
        </p:nvSpPr>
        <p:spPr>
          <a:xfrm>
            <a:off x="579808" y="412751"/>
            <a:ext cx="11001005" cy="381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Metropolis Font Check</a:t>
            </a:r>
          </a:p>
        </p:txBody>
      </p:sp>
      <p:sp>
        <p:nvSpPr>
          <p:cNvPr id="8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592865" y="838105"/>
            <a:ext cx="10962688" cy="24774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</a:lvl1pPr>
            <a:lvl2pPr marL="0" indent="457200">
              <a:buClrTx/>
              <a:buSzTx/>
              <a:buFontTx/>
              <a:buNone/>
            </a:lvl2pPr>
            <a:lvl3pPr marL="0" indent="914400">
              <a:buClrTx/>
              <a:buSzTx/>
              <a:buFontTx/>
              <a:buNone/>
            </a:lvl3pPr>
            <a:lvl4pPr marL="0" indent="1371600">
              <a:buClrTx/>
              <a:buSzTx/>
              <a:buFontTx/>
              <a:buNone/>
            </a:lvl4pPr>
            <a:lvl5pPr marL="0" indent="1828800">
              <a:buClrTx/>
              <a:buSzTx/>
              <a:buFontTx/>
              <a:buNone/>
            </a:lvl5pPr>
          </a:lstStyle>
          <a:p>
            <a:r>
              <a:t>Is the Metropolis font installed on my computer?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815" name="Rectangle 42"/>
          <p:cNvGrpSpPr/>
          <p:nvPr/>
        </p:nvGrpSpPr>
        <p:grpSpPr>
          <a:xfrm>
            <a:off x="623363" y="1610457"/>
            <a:ext cx="4633737" cy="256541"/>
            <a:chOff x="0" y="0"/>
            <a:chExt cx="4633736" cy="256540"/>
          </a:xfrm>
        </p:grpSpPr>
        <p:sp>
          <p:nvSpPr>
            <p:cNvPr id="813" name="Rectangle"/>
            <p:cNvSpPr/>
            <p:nvPr/>
          </p:nvSpPr>
          <p:spPr>
            <a:xfrm>
              <a:off x="0" y="6219"/>
              <a:ext cx="4633737" cy="244101"/>
            </a:xfrm>
            <a:prstGeom prst="rect">
              <a:avLst/>
            </a:prstGeom>
            <a:solidFill>
              <a:srgbClr val="401A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814" name="Do the fonts in the words below match on your screen?"/>
            <p:cNvSpPr txBox="1"/>
            <p:nvPr/>
          </p:nvSpPr>
          <p:spPr>
            <a:xfrm>
              <a:off x="45719" y="-1"/>
              <a:ext cx="4542298" cy="2565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1100">
                  <a:solidFill>
                    <a:srgbClr val="FFFFFF"/>
                  </a:solidFill>
                </a:defRPr>
              </a:lvl1pPr>
            </a:lstStyle>
            <a:p>
              <a:r>
                <a:t>Do the fonts in the words below match on your screen?</a:t>
              </a:r>
            </a:p>
          </p:txBody>
        </p:sp>
      </p:grpSp>
      <p:sp>
        <p:nvSpPr>
          <p:cNvPr id="816" name="Straight Connector 44"/>
          <p:cNvSpPr/>
          <p:nvPr/>
        </p:nvSpPr>
        <p:spPr>
          <a:xfrm>
            <a:off x="623363" y="1860778"/>
            <a:ext cx="7299850" cy="1"/>
          </a:xfrm>
          <a:prstGeom prst="line">
            <a:avLst/>
          </a:prstGeom>
          <a:ln w="25400">
            <a:solidFill>
              <a:srgbClr val="401A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817" name="Picture 3" descr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663" y="2175647"/>
            <a:ext cx="3022601" cy="546101"/>
          </a:xfrm>
          <a:prstGeom prst="rect">
            <a:avLst/>
          </a:prstGeom>
          <a:ln w="12700">
            <a:miter lim="400000"/>
          </a:ln>
        </p:spPr>
      </p:pic>
      <p:sp>
        <p:nvSpPr>
          <p:cNvPr id="818" name="Text Placeholder 43"/>
          <p:cNvSpPr>
            <a:spLocks noGrp="1"/>
          </p:cNvSpPr>
          <p:nvPr>
            <p:ph type="body" sz="quarter" idx="21" hasCustomPrompt="1"/>
          </p:nvPr>
        </p:nvSpPr>
        <p:spPr>
          <a:xfrm>
            <a:off x="598113" y="2908232"/>
            <a:ext cx="5354639" cy="89535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900"/>
            </a:lvl1pPr>
          </a:lstStyle>
          <a:p>
            <a:r>
              <a:t>Metropolis</a:t>
            </a:r>
          </a:p>
        </p:txBody>
      </p:sp>
      <p:pic>
        <p:nvPicPr>
          <p:cNvPr id="819" name="Picture 6" descr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6792" y="2198472"/>
            <a:ext cx="4699001" cy="533401"/>
          </a:xfrm>
          <a:prstGeom prst="rect">
            <a:avLst/>
          </a:prstGeom>
          <a:ln w="12700">
            <a:miter lim="400000"/>
          </a:ln>
        </p:spPr>
      </p:pic>
      <p:sp>
        <p:nvSpPr>
          <p:cNvPr id="820" name="Text Placeholder 43"/>
          <p:cNvSpPr>
            <a:spLocks noGrp="1"/>
          </p:cNvSpPr>
          <p:nvPr>
            <p:ph type="body" sz="quarter" idx="22" hasCustomPrompt="1"/>
          </p:nvPr>
        </p:nvSpPr>
        <p:spPr>
          <a:xfrm>
            <a:off x="5983682" y="2908232"/>
            <a:ext cx="5354638" cy="89535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900">
                <a:latin typeface="Metropolis Light"/>
                <a:ea typeface="Metropolis Light"/>
                <a:cs typeface="Metropolis Light"/>
                <a:sym typeface="Metropolis Light"/>
              </a:defRPr>
            </a:lvl1pPr>
          </a:lstStyle>
          <a:p>
            <a:r>
              <a:t>Metropolis Light</a:t>
            </a:r>
          </a:p>
        </p:txBody>
      </p:sp>
      <p:sp>
        <p:nvSpPr>
          <p:cNvPr id="82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86661" y="6172200"/>
            <a:ext cx="2841838" cy="368301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defRPr sz="1200">
                <a:solidFill>
                  <a:srgbClr val="F5F5F5"/>
                </a:solidFill>
                <a:latin typeface="+mn-lt"/>
                <a:ea typeface="+mn-ea"/>
                <a:cs typeface="+mn-cs"/>
                <a:sym typeface="Metropolis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rid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8" name="Graphic 5" descr="Graphic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829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830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grpSp>
        <p:nvGrpSpPr>
          <p:cNvPr id="837" name="shaded boxes"/>
          <p:cNvGrpSpPr/>
          <p:nvPr/>
        </p:nvGrpSpPr>
        <p:grpSpPr>
          <a:xfrm>
            <a:off x="609440" y="1600201"/>
            <a:ext cx="10055943" cy="4580471"/>
            <a:chOff x="0" y="0"/>
            <a:chExt cx="10055941" cy="4580469"/>
          </a:xfrm>
        </p:grpSpPr>
        <p:sp>
          <p:nvSpPr>
            <p:cNvPr id="831" name="Rectangle 163"/>
            <p:cNvSpPr/>
            <p:nvPr/>
          </p:nvSpPr>
          <p:spPr>
            <a:xfrm>
              <a:off x="0" y="0"/>
              <a:ext cx="914204" cy="4580469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832" name="Rectangle 164"/>
            <p:cNvSpPr/>
            <p:nvPr/>
          </p:nvSpPr>
          <p:spPr>
            <a:xfrm>
              <a:off x="1827007" y="-1"/>
              <a:ext cx="915283" cy="4580469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833" name="Rectangle 165"/>
            <p:cNvSpPr/>
            <p:nvPr/>
          </p:nvSpPr>
          <p:spPr>
            <a:xfrm>
              <a:off x="3654012" y="-1"/>
              <a:ext cx="920910" cy="4580469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834" name="Rectangle 166"/>
            <p:cNvSpPr/>
            <p:nvPr/>
          </p:nvSpPr>
          <p:spPr>
            <a:xfrm>
              <a:off x="5481018" y="-1"/>
              <a:ext cx="920910" cy="4580469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835" name="Rectangle 167"/>
            <p:cNvSpPr/>
            <p:nvPr/>
          </p:nvSpPr>
          <p:spPr>
            <a:xfrm>
              <a:off x="7312502" y="-1"/>
              <a:ext cx="916432" cy="4580469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836" name="Rectangle 168"/>
            <p:cNvSpPr/>
            <p:nvPr/>
          </p:nvSpPr>
          <p:spPr>
            <a:xfrm>
              <a:off x="9140587" y="-1"/>
              <a:ext cx="915355" cy="4580469"/>
            </a:xfrm>
            <a:prstGeom prst="rect">
              <a:avLst/>
            </a:prstGeom>
            <a:solidFill>
              <a:srgbClr val="7030A0">
                <a:alpha val="46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002142"/>
                  </a:solidFill>
                </a:defRPr>
              </a:pPr>
              <a:endParaRPr/>
            </a:p>
          </p:txBody>
        </p:sp>
      </p:grpSp>
      <p:grpSp>
        <p:nvGrpSpPr>
          <p:cNvPr id="881" name="Group 4"/>
          <p:cNvGrpSpPr/>
          <p:nvPr/>
        </p:nvGrpSpPr>
        <p:grpSpPr>
          <a:xfrm>
            <a:off x="0" y="-636"/>
            <a:ext cx="12189461" cy="6858635"/>
            <a:chOff x="0" y="0"/>
            <a:chExt cx="12189459" cy="6858633"/>
          </a:xfrm>
        </p:grpSpPr>
        <p:sp>
          <p:nvSpPr>
            <p:cNvPr id="838" name="Straight Connector 138"/>
            <p:cNvSpPr/>
            <p:nvPr/>
          </p:nvSpPr>
          <p:spPr>
            <a:xfrm flipH="1">
              <a:off x="609599" y="3318"/>
              <a:ext cx="2" cy="6855316"/>
            </a:xfrm>
            <a:prstGeom prst="line">
              <a:avLst/>
            </a:prstGeom>
            <a:noFill/>
            <a:ln w="3175" cap="flat">
              <a:solidFill>
                <a:srgbClr val="F2F2F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39" name="Straight Connector 139"/>
            <p:cNvSpPr/>
            <p:nvPr/>
          </p:nvSpPr>
          <p:spPr>
            <a:xfrm flipH="1">
              <a:off x="1523643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0" name="Straight Connector 140"/>
            <p:cNvSpPr/>
            <p:nvPr/>
          </p:nvSpPr>
          <p:spPr>
            <a:xfrm flipH="1">
              <a:off x="1980663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1" name="Straight Connector 141"/>
            <p:cNvSpPr/>
            <p:nvPr/>
          </p:nvSpPr>
          <p:spPr>
            <a:xfrm flipH="1">
              <a:off x="2437685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2" name="Straight Connector 142"/>
            <p:cNvSpPr/>
            <p:nvPr/>
          </p:nvSpPr>
          <p:spPr>
            <a:xfrm flipH="1">
              <a:off x="2894707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3" name="Straight Connector 143"/>
            <p:cNvSpPr/>
            <p:nvPr/>
          </p:nvSpPr>
          <p:spPr>
            <a:xfrm flipH="1">
              <a:off x="3351728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4" name="Straight Connector 144"/>
            <p:cNvSpPr/>
            <p:nvPr/>
          </p:nvSpPr>
          <p:spPr>
            <a:xfrm flipH="1">
              <a:off x="3808749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5" name="Straight Connector 145"/>
            <p:cNvSpPr/>
            <p:nvPr/>
          </p:nvSpPr>
          <p:spPr>
            <a:xfrm flipH="1">
              <a:off x="4265771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6" name="Straight Connector 146"/>
            <p:cNvSpPr/>
            <p:nvPr/>
          </p:nvSpPr>
          <p:spPr>
            <a:xfrm flipH="1">
              <a:off x="4722792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7" name="Straight Connector 147"/>
            <p:cNvSpPr/>
            <p:nvPr/>
          </p:nvSpPr>
          <p:spPr>
            <a:xfrm flipH="1">
              <a:off x="5179813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8" name="Straight Connector 148"/>
            <p:cNvSpPr/>
            <p:nvPr/>
          </p:nvSpPr>
          <p:spPr>
            <a:xfrm flipH="1">
              <a:off x="5636835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49" name="Straight Connector 149"/>
            <p:cNvSpPr/>
            <p:nvPr/>
          </p:nvSpPr>
          <p:spPr>
            <a:xfrm flipH="1">
              <a:off x="6093856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0" name="Straight Connector 150"/>
            <p:cNvSpPr/>
            <p:nvPr/>
          </p:nvSpPr>
          <p:spPr>
            <a:xfrm flipH="1">
              <a:off x="6550877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1" name="Straight Connector 151"/>
            <p:cNvSpPr/>
            <p:nvPr/>
          </p:nvSpPr>
          <p:spPr>
            <a:xfrm flipH="1">
              <a:off x="7007898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2" name="Straight Connector 152"/>
            <p:cNvSpPr/>
            <p:nvPr/>
          </p:nvSpPr>
          <p:spPr>
            <a:xfrm flipH="1">
              <a:off x="7464919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3" name="Straight Connector 153"/>
            <p:cNvSpPr/>
            <p:nvPr/>
          </p:nvSpPr>
          <p:spPr>
            <a:xfrm flipH="1">
              <a:off x="7921942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4" name="Straight Connector 154"/>
            <p:cNvSpPr/>
            <p:nvPr/>
          </p:nvSpPr>
          <p:spPr>
            <a:xfrm flipH="1">
              <a:off x="8378962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5" name="Straight Connector 155"/>
            <p:cNvSpPr/>
            <p:nvPr/>
          </p:nvSpPr>
          <p:spPr>
            <a:xfrm flipH="1">
              <a:off x="8835984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6" name="Straight Connector 156"/>
            <p:cNvSpPr/>
            <p:nvPr/>
          </p:nvSpPr>
          <p:spPr>
            <a:xfrm flipH="1">
              <a:off x="9750026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7" name="Straight Connector 157"/>
            <p:cNvSpPr/>
            <p:nvPr/>
          </p:nvSpPr>
          <p:spPr>
            <a:xfrm flipH="1">
              <a:off x="9293006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8" name="Straight Connector 158"/>
            <p:cNvSpPr/>
            <p:nvPr/>
          </p:nvSpPr>
          <p:spPr>
            <a:xfrm flipH="1">
              <a:off x="10207048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59" name="Straight Connector 159"/>
            <p:cNvSpPr/>
            <p:nvPr/>
          </p:nvSpPr>
          <p:spPr>
            <a:xfrm flipH="1">
              <a:off x="10664070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0" name="Straight Connector 160"/>
            <p:cNvSpPr/>
            <p:nvPr/>
          </p:nvSpPr>
          <p:spPr>
            <a:xfrm flipH="1">
              <a:off x="11121090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1" name="Straight Connector 161"/>
            <p:cNvSpPr/>
            <p:nvPr/>
          </p:nvSpPr>
          <p:spPr>
            <a:xfrm flipH="1">
              <a:off x="1066620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2" name="Straight Connector 162"/>
            <p:cNvSpPr/>
            <p:nvPr/>
          </p:nvSpPr>
          <p:spPr>
            <a:xfrm flipH="1">
              <a:off x="11572104" y="3318"/>
              <a:ext cx="1" cy="6855316"/>
            </a:xfrm>
            <a:prstGeom prst="line">
              <a:avLst/>
            </a:prstGeom>
            <a:noFill/>
            <a:ln w="3175" cap="flat">
              <a:solidFill>
                <a:srgbClr val="F2F2F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3" name="Straight Connector 120"/>
            <p:cNvSpPr/>
            <p:nvPr/>
          </p:nvSpPr>
          <p:spPr>
            <a:xfrm flipH="1" flipV="1">
              <a:off x="633" y="0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4" name="Straight Connector 121"/>
            <p:cNvSpPr/>
            <p:nvPr/>
          </p:nvSpPr>
          <p:spPr>
            <a:xfrm flipH="1" flipV="1">
              <a:off x="633" y="457201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5" name="Straight Connector 122"/>
            <p:cNvSpPr/>
            <p:nvPr/>
          </p:nvSpPr>
          <p:spPr>
            <a:xfrm flipH="1" flipV="1">
              <a:off x="633" y="914400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6" name="Straight Connector 123"/>
            <p:cNvSpPr/>
            <p:nvPr/>
          </p:nvSpPr>
          <p:spPr>
            <a:xfrm flipH="1" flipV="1">
              <a:off x="633" y="2974174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7" name="Straight Connector 124"/>
            <p:cNvSpPr/>
            <p:nvPr/>
          </p:nvSpPr>
          <p:spPr>
            <a:xfrm flipH="1" flipV="1">
              <a:off x="633" y="3431373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8" name="Straight Connector 125"/>
            <p:cNvSpPr/>
            <p:nvPr/>
          </p:nvSpPr>
          <p:spPr>
            <a:xfrm flipH="1" flipV="1">
              <a:off x="633" y="3888573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69" name="Straight Connector 126"/>
            <p:cNvSpPr/>
            <p:nvPr/>
          </p:nvSpPr>
          <p:spPr>
            <a:xfrm flipH="1" flipV="1">
              <a:off x="633" y="4345773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0" name="Straight Connector 127"/>
            <p:cNvSpPr/>
            <p:nvPr/>
          </p:nvSpPr>
          <p:spPr>
            <a:xfrm flipH="1" flipV="1">
              <a:off x="633" y="4802975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1" name="Straight Connector 128"/>
            <p:cNvSpPr/>
            <p:nvPr/>
          </p:nvSpPr>
          <p:spPr>
            <a:xfrm flipH="1" flipV="1">
              <a:off x="633" y="5260175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2" name="Straight Connector 129"/>
            <p:cNvSpPr/>
            <p:nvPr/>
          </p:nvSpPr>
          <p:spPr>
            <a:xfrm flipH="1" flipV="1">
              <a:off x="0" y="5718009"/>
              <a:ext cx="12188825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3" name="Straight Connector 130"/>
            <p:cNvSpPr/>
            <p:nvPr/>
          </p:nvSpPr>
          <p:spPr>
            <a:xfrm flipH="1" flipV="1">
              <a:off x="633" y="6858003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4" name="Straight Connector 131"/>
            <p:cNvSpPr/>
            <p:nvPr/>
          </p:nvSpPr>
          <p:spPr>
            <a:xfrm flipH="1" flipV="1">
              <a:off x="633" y="457199"/>
              <a:ext cx="12188827" cy="2"/>
            </a:xfrm>
            <a:prstGeom prst="line">
              <a:avLst/>
            </a:prstGeom>
            <a:noFill/>
            <a:ln w="3175" cap="flat">
              <a:solidFill>
                <a:srgbClr val="F2F2F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5" name="Straight Connector 132"/>
            <p:cNvSpPr/>
            <p:nvPr/>
          </p:nvSpPr>
          <p:spPr>
            <a:xfrm flipH="1" flipV="1">
              <a:off x="633" y="1143000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F2F2F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6" name="Straight Connector 133"/>
            <p:cNvSpPr/>
            <p:nvPr/>
          </p:nvSpPr>
          <p:spPr>
            <a:xfrm flipH="1" flipV="1">
              <a:off x="633" y="6180669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F2F2F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7" name="Straight Connector 134"/>
            <p:cNvSpPr/>
            <p:nvPr/>
          </p:nvSpPr>
          <p:spPr>
            <a:xfrm flipH="1" flipV="1">
              <a:off x="633" y="6400799"/>
              <a:ext cx="12188827" cy="2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8" name="Straight Connector 135"/>
            <p:cNvSpPr/>
            <p:nvPr/>
          </p:nvSpPr>
          <p:spPr>
            <a:xfrm flipH="1" flipV="1">
              <a:off x="633" y="2059774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79" name="Straight Connector 136"/>
            <p:cNvSpPr/>
            <p:nvPr/>
          </p:nvSpPr>
          <p:spPr>
            <a:xfrm flipH="1" flipV="1">
              <a:off x="633" y="2516974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8EABE7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880" name="Straight Connector 137"/>
            <p:cNvSpPr/>
            <p:nvPr/>
          </p:nvSpPr>
          <p:spPr>
            <a:xfrm flipH="1" flipV="1">
              <a:off x="633" y="1600201"/>
              <a:ext cx="12188827" cy="1"/>
            </a:xfrm>
            <a:prstGeom prst="line">
              <a:avLst/>
            </a:prstGeom>
            <a:noFill/>
            <a:ln w="3175" cap="flat">
              <a:solidFill>
                <a:srgbClr val="F2F2F2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88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86661" y="6172200"/>
            <a:ext cx="2841838" cy="368301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defRPr sz="1200">
                <a:solidFill>
                  <a:srgbClr val="F5F5F5"/>
                </a:solidFill>
                <a:latin typeface="+mn-lt"/>
                <a:ea typeface="+mn-ea"/>
                <a:cs typeface="+mn-cs"/>
                <a:sym typeface="Metropolis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O NOT USE">
    <p:bg>
      <p:bgPr>
        <a:solidFill>
          <a:srgbClr val="EC7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TextBox 5"/>
          <p:cNvSpPr txBox="1"/>
          <p:nvPr/>
        </p:nvSpPr>
        <p:spPr>
          <a:xfrm>
            <a:off x="606392" y="1263249"/>
            <a:ext cx="10876547" cy="3797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/>
          <a:p>
            <a:pPr algn="ctr">
              <a:lnSpc>
                <a:spcPct val="90000"/>
              </a:lnSpc>
              <a:defRPr sz="5400" spc="300">
                <a:solidFill>
                  <a:srgbClr val="002142"/>
                </a:solidFill>
              </a:defRPr>
            </a:pPr>
            <a:r>
              <a:t>DO NOT USE </a:t>
            </a:r>
          </a:p>
          <a:p>
            <a:pPr algn="ctr">
              <a:lnSpc>
                <a:spcPct val="90000"/>
              </a:lnSpc>
              <a:defRPr sz="5400" spc="300">
                <a:solidFill>
                  <a:srgbClr val="002142"/>
                </a:solidFill>
              </a:defRPr>
            </a:pPr>
            <a:endParaRPr/>
          </a:p>
          <a:p>
            <a:pPr algn="ctr">
              <a:lnSpc>
                <a:spcPct val="90000"/>
              </a:lnSpc>
              <a:defRPr sz="5400" spc="300">
                <a:solidFill>
                  <a:srgbClr val="002142"/>
                </a:solidFill>
              </a:defRPr>
            </a:pPr>
            <a:r>
              <a:t>ALL LAYOUTS PAST THIS ARE NOT PART OF THIS TEMPLATE</a:t>
            </a:r>
          </a:p>
        </p:txBody>
      </p:sp>
      <p:sp>
        <p:nvSpPr>
          <p:cNvPr id="89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86661" y="6172200"/>
            <a:ext cx="2841838" cy="368301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lnSpc>
                <a:spcPct val="100000"/>
              </a:lnSpc>
              <a:defRPr sz="1200">
                <a:solidFill>
                  <a:srgbClr val="F5F5F5"/>
                </a:solidFill>
                <a:latin typeface="+mn-lt"/>
                <a:ea typeface="+mn-ea"/>
                <a:cs typeface="+mn-cs"/>
                <a:sym typeface="Metropolis Regular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– Plum">
    <p:bg>
      <p:bgPr>
        <a:gradFill flip="none" rotWithShape="1">
          <a:gsLst>
            <a:gs pos="22000">
              <a:srgbClr val="002142"/>
            </a:gs>
            <a:gs pos="100000">
              <a:srgbClr val="0B5894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Header – 2Plum and Indigo Color Theme"/>
          <p:cNvSpPr txBox="1">
            <a:spLocks noGrp="1"/>
          </p:cNvSpPr>
          <p:nvPr>
            <p:ph type="title" hasCustomPrompt="1"/>
          </p:nvPr>
        </p:nvSpPr>
        <p:spPr>
          <a:xfrm>
            <a:off x="589107" y="938793"/>
            <a:ext cx="6547189" cy="12293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t>Section Header – 2Plum and Indigo Color Theme</a:t>
            </a:r>
          </a:p>
        </p:txBody>
      </p:sp>
      <p:sp>
        <p:nvSpPr>
          <p:cNvPr id="9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2966" y="2267711"/>
            <a:ext cx="6408402" cy="7008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Click to add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95" name="parallelogram graphics"/>
          <p:cNvGrpSpPr/>
          <p:nvPr/>
        </p:nvGrpSpPr>
        <p:grpSpPr>
          <a:xfrm>
            <a:off x="5713788" y="392015"/>
            <a:ext cx="8090714" cy="8090714"/>
            <a:chOff x="0" y="0"/>
            <a:chExt cx="8090713" cy="8090713"/>
          </a:xfrm>
        </p:grpSpPr>
        <p:sp>
          <p:nvSpPr>
            <p:cNvPr id="93" name="Freeform 19"/>
            <p:cNvSpPr/>
            <p:nvPr/>
          </p:nvSpPr>
          <p:spPr>
            <a:xfrm rot="2700000">
              <a:off x="2902899" y="-533185"/>
              <a:ext cx="2284914" cy="91570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5390"/>
                  </a:lnTo>
                  <a:lnTo>
                    <a:pt x="21600" y="1621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15000">
                  <a:srgbClr val="7F35AB"/>
                </a:gs>
                <a:gs pos="82000">
                  <a:schemeClr val="accent1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94" name="Freeform: Shape 50"/>
            <p:cNvSpPr/>
            <p:nvPr/>
          </p:nvSpPr>
          <p:spPr>
            <a:xfrm rot="2700000">
              <a:off x="4040040" y="1282721"/>
              <a:ext cx="970553" cy="6485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3233"/>
                  </a:lnTo>
                  <a:lnTo>
                    <a:pt x="21600" y="18367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0000">
                  <a:srgbClr val="7F35AB"/>
                </a:gs>
                <a:gs pos="74000">
                  <a:srgbClr val="FFFFFF"/>
                </a:gs>
                <a:gs pos="95000">
                  <a:srgbClr val="FFFFFF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pic>
        <p:nvPicPr>
          <p:cNvPr id="96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– Aqua">
    <p:bg>
      <p:bgPr>
        <a:gradFill flip="none" rotWithShape="1">
          <a:gsLst>
            <a:gs pos="22000">
              <a:srgbClr val="002142"/>
            </a:gs>
            <a:gs pos="100000">
              <a:srgbClr val="0B5894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ection Header – 3Aqua and Ocean Color Theme"/>
          <p:cNvSpPr txBox="1">
            <a:spLocks noGrp="1"/>
          </p:cNvSpPr>
          <p:nvPr>
            <p:ph type="title" hasCustomPrompt="1"/>
          </p:nvPr>
        </p:nvSpPr>
        <p:spPr>
          <a:xfrm>
            <a:off x="589107" y="938793"/>
            <a:ext cx="6586945" cy="12293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t>Section Header – 3Aqua and Ocean Color Theme</a:t>
            </a:r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2966" y="2267711"/>
            <a:ext cx="6408402" cy="7008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Click to add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109" name="parallelogram graphics"/>
          <p:cNvGrpSpPr/>
          <p:nvPr/>
        </p:nvGrpSpPr>
        <p:grpSpPr>
          <a:xfrm>
            <a:off x="5713788" y="392015"/>
            <a:ext cx="8090714" cy="8090714"/>
            <a:chOff x="0" y="0"/>
            <a:chExt cx="8090713" cy="8090713"/>
          </a:xfrm>
        </p:grpSpPr>
        <p:sp>
          <p:nvSpPr>
            <p:cNvPr id="107" name="Freeform 19"/>
            <p:cNvSpPr/>
            <p:nvPr/>
          </p:nvSpPr>
          <p:spPr>
            <a:xfrm rot="2700000">
              <a:off x="2902899" y="-533185"/>
              <a:ext cx="2284914" cy="91570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5390"/>
                  </a:lnTo>
                  <a:lnTo>
                    <a:pt x="21600" y="16210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chemeClr val="accent3"/>
                </a:gs>
                <a:gs pos="87000">
                  <a:schemeClr val="accent2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08" name="Freeform: Shape 50"/>
            <p:cNvSpPr/>
            <p:nvPr/>
          </p:nvSpPr>
          <p:spPr>
            <a:xfrm rot="2700000">
              <a:off x="4040040" y="1282721"/>
              <a:ext cx="970553" cy="6485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3233"/>
                  </a:lnTo>
                  <a:lnTo>
                    <a:pt x="21600" y="18367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accent3"/>
                </a:gs>
                <a:gs pos="74000">
                  <a:srgbClr val="FFFFFF"/>
                </a:gs>
                <a:gs pos="95000">
                  <a:srgbClr val="FFFFFF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pic>
        <p:nvPicPr>
          <p:cNvPr id="110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– Photo 4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icture 47" descr="Picture 47"/>
          <p:cNvPicPr>
            <a:picLocks noChangeAspect="1"/>
          </p:cNvPicPr>
          <p:nvPr/>
        </p:nvPicPr>
        <p:blipFill>
          <a:blip r:embed="rId2"/>
          <a:srcRect l="15569"/>
          <a:stretch>
            <a:fillRect/>
          </a:stretch>
        </p:blipFill>
        <p:spPr>
          <a:xfrm flipH="1">
            <a:off x="5335587" y="10834"/>
            <a:ext cx="7309495" cy="7254939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5" name="photo mask"/>
          <p:cNvGrpSpPr/>
          <p:nvPr/>
        </p:nvGrpSpPr>
        <p:grpSpPr>
          <a:xfrm>
            <a:off x="-2" y="-1252152"/>
            <a:ext cx="13592434" cy="9274718"/>
            <a:chOff x="0" y="0"/>
            <a:chExt cx="13592432" cy="9274716"/>
          </a:xfrm>
        </p:grpSpPr>
        <p:sp>
          <p:nvSpPr>
            <p:cNvPr id="120" name="Freeform: Shape 27"/>
            <p:cNvSpPr/>
            <p:nvPr/>
          </p:nvSpPr>
          <p:spPr>
            <a:xfrm rot="10800000">
              <a:off x="0" y="1252150"/>
              <a:ext cx="10873127" cy="68688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13636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214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21" name="Isosceles Triangle 1"/>
            <p:cNvSpPr/>
            <p:nvPr/>
          </p:nvSpPr>
          <p:spPr>
            <a:xfrm>
              <a:off x="8953727" y="4875028"/>
              <a:ext cx="3251263" cy="32535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22000">
                  <a:srgbClr val="002142"/>
                </a:gs>
                <a:gs pos="100000">
                  <a:srgbClr val="0B5894"/>
                </a:gs>
              </a:gsLst>
              <a:lin ang="8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22" name="Freeform: Shape 27"/>
            <p:cNvSpPr/>
            <p:nvPr/>
          </p:nvSpPr>
          <p:spPr>
            <a:xfrm rot="10800000">
              <a:off x="1" y="57663"/>
              <a:ext cx="13311644" cy="84093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13636" y="0"/>
                  </a:lnTo>
                  <a:lnTo>
                    <a:pt x="21600" y="0"/>
                  </a:lnTo>
                  <a:close/>
                </a:path>
              </a:pathLst>
            </a:custGeom>
            <a:gradFill flip="none" rotWithShape="1">
              <a:gsLst>
                <a:gs pos="22000">
                  <a:srgbClr val="002142"/>
                </a:gs>
                <a:gs pos="100000">
                  <a:srgbClr val="0B5894"/>
                </a:gs>
              </a:gsLst>
              <a:lin ang="186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23" name="Freeform: Shape 28"/>
            <p:cNvSpPr/>
            <p:nvPr/>
          </p:nvSpPr>
          <p:spPr>
            <a:xfrm rot="2700000">
              <a:off x="9046350" y="4587095"/>
              <a:ext cx="970553" cy="45401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rgbClr val="FFFFFF">
                    <a:alpha val="0"/>
                  </a:srgbClr>
                </a:gs>
                <a:gs pos="78000">
                  <a:srgbClr val="FFFFFF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24" name="masks"/>
            <p:cNvSpPr/>
            <p:nvPr/>
          </p:nvSpPr>
          <p:spPr>
            <a:xfrm>
              <a:off x="1" y="-1"/>
              <a:ext cx="13592432" cy="9274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936"/>
                  </a:lnTo>
                  <a:lnTo>
                    <a:pt x="20775" y="2936"/>
                  </a:lnTo>
                  <a:lnTo>
                    <a:pt x="20775" y="21600"/>
                  </a:lnTo>
                  <a:lnTo>
                    <a:pt x="19369" y="21600"/>
                  </a:lnTo>
                  <a:lnTo>
                    <a:pt x="19369" y="21580"/>
                  </a:lnTo>
                  <a:lnTo>
                    <a:pt x="0" y="21580"/>
                  </a:lnTo>
                  <a:lnTo>
                    <a:pt x="0" y="18888"/>
                  </a:lnTo>
                  <a:lnTo>
                    <a:pt x="19369" y="18888"/>
                  </a:lnTo>
                  <a:lnTo>
                    <a:pt x="19369" y="2936"/>
                  </a:lnTo>
                  <a:lnTo>
                    <a:pt x="0" y="2936"/>
                  </a:lnTo>
                  <a:close/>
                </a:path>
              </a:pathLst>
            </a:custGeom>
            <a:solidFill>
              <a:srgbClr val="ECECE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sp>
        <p:nvSpPr>
          <p:cNvPr id="126" name="Section Header – 7 with Photo"/>
          <p:cNvSpPr txBox="1">
            <a:spLocks noGrp="1"/>
          </p:cNvSpPr>
          <p:nvPr>
            <p:ph type="title" hasCustomPrompt="1"/>
          </p:nvPr>
        </p:nvSpPr>
        <p:spPr>
          <a:xfrm>
            <a:off x="589107" y="938793"/>
            <a:ext cx="6427627" cy="12293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t>Section Header – 7 with Photo</a:t>
            </a:r>
          </a:p>
        </p:txBody>
      </p:sp>
      <p:sp>
        <p:nvSpPr>
          <p:cNvPr id="12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2966" y="2267711"/>
            <a:ext cx="6423910" cy="7008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Baby turtles coming out of nest (conservation). Replace text with optional subhead or delete.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128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1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 – Photo 5">
    <p:bg>
      <p:bgPr>
        <a:solidFill>
          <a:srgbClr val="0021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29" descr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764" y="1"/>
            <a:ext cx="8203061" cy="6858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3" name="photo mask"/>
          <p:cNvGrpSpPr/>
          <p:nvPr/>
        </p:nvGrpSpPr>
        <p:grpSpPr>
          <a:xfrm>
            <a:off x="-2" y="-1252152"/>
            <a:ext cx="13592434" cy="9274718"/>
            <a:chOff x="0" y="0"/>
            <a:chExt cx="13592432" cy="9274716"/>
          </a:xfrm>
        </p:grpSpPr>
        <p:sp>
          <p:nvSpPr>
            <p:cNvPr id="138" name="Freeform: Shape 27"/>
            <p:cNvSpPr/>
            <p:nvPr/>
          </p:nvSpPr>
          <p:spPr>
            <a:xfrm rot="10800000">
              <a:off x="0" y="1252150"/>
              <a:ext cx="10873127" cy="68688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13636" y="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00214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39" name="Isosceles Triangle 1"/>
            <p:cNvSpPr/>
            <p:nvPr/>
          </p:nvSpPr>
          <p:spPr>
            <a:xfrm>
              <a:off x="8953727" y="4875028"/>
              <a:ext cx="3251263" cy="32535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gradFill flip="none" rotWithShape="1">
              <a:gsLst>
                <a:gs pos="22000">
                  <a:srgbClr val="002142"/>
                </a:gs>
                <a:gs pos="100000">
                  <a:srgbClr val="0B5894"/>
                </a:gs>
              </a:gsLst>
              <a:lin ang="8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40" name="Freeform: Shape 27"/>
            <p:cNvSpPr/>
            <p:nvPr/>
          </p:nvSpPr>
          <p:spPr>
            <a:xfrm rot="10800000">
              <a:off x="1" y="57663"/>
              <a:ext cx="13311644" cy="84093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13636" y="0"/>
                  </a:lnTo>
                  <a:lnTo>
                    <a:pt x="21600" y="0"/>
                  </a:lnTo>
                  <a:close/>
                </a:path>
              </a:pathLst>
            </a:custGeom>
            <a:gradFill flip="none" rotWithShape="1">
              <a:gsLst>
                <a:gs pos="22000">
                  <a:srgbClr val="002142"/>
                </a:gs>
                <a:gs pos="100000">
                  <a:srgbClr val="0B5894"/>
                </a:gs>
              </a:gsLst>
              <a:lin ang="186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41" name="Freeform: Shape 28"/>
            <p:cNvSpPr/>
            <p:nvPr/>
          </p:nvSpPr>
          <p:spPr>
            <a:xfrm rot="2700000">
              <a:off x="9046350" y="4587095"/>
              <a:ext cx="970553" cy="45401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17"/>
                  </a:moveTo>
                  <a:lnTo>
                    <a:pt x="21600" y="0"/>
                  </a:lnTo>
                  <a:lnTo>
                    <a:pt x="21600" y="16983"/>
                  </a:lnTo>
                  <a:lnTo>
                    <a:pt x="0" y="21600"/>
                  </a:lnTo>
                  <a:close/>
                </a:path>
              </a:pathLst>
            </a:custGeom>
            <a:gradFill flip="none" rotWithShape="1">
              <a:gsLst>
                <a:gs pos="24000">
                  <a:srgbClr val="FFFFFF">
                    <a:alpha val="0"/>
                  </a:srgbClr>
                </a:gs>
                <a:gs pos="78000">
                  <a:srgbClr val="FFFFFF"/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  <p:sp>
          <p:nvSpPr>
            <p:cNvPr id="142" name="masks"/>
            <p:cNvSpPr/>
            <p:nvPr/>
          </p:nvSpPr>
          <p:spPr>
            <a:xfrm>
              <a:off x="1" y="-1"/>
              <a:ext cx="13592432" cy="9274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936"/>
                  </a:lnTo>
                  <a:lnTo>
                    <a:pt x="20775" y="2936"/>
                  </a:lnTo>
                  <a:lnTo>
                    <a:pt x="20775" y="21600"/>
                  </a:lnTo>
                  <a:lnTo>
                    <a:pt x="19369" y="21600"/>
                  </a:lnTo>
                  <a:lnTo>
                    <a:pt x="19369" y="21580"/>
                  </a:lnTo>
                  <a:lnTo>
                    <a:pt x="0" y="21580"/>
                  </a:lnTo>
                  <a:lnTo>
                    <a:pt x="0" y="18888"/>
                  </a:lnTo>
                  <a:lnTo>
                    <a:pt x="19369" y="18888"/>
                  </a:lnTo>
                  <a:lnTo>
                    <a:pt x="19369" y="2936"/>
                  </a:lnTo>
                  <a:lnTo>
                    <a:pt x="0" y="2936"/>
                  </a:lnTo>
                  <a:close/>
                </a:path>
              </a:pathLst>
            </a:custGeom>
            <a:solidFill>
              <a:srgbClr val="ECECE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spcBef>
                  <a:spcPts val="600"/>
                </a:spcBef>
                <a:defRPr sz="1200">
                  <a:solidFill>
                    <a:srgbClr val="002142"/>
                  </a:solidFill>
                </a:defRPr>
              </a:pPr>
              <a:endParaRPr/>
            </a:p>
          </p:txBody>
        </p:sp>
      </p:grpSp>
      <p:sp>
        <p:nvSpPr>
          <p:cNvPr id="144" name="Section Header – 8 with Photo"/>
          <p:cNvSpPr txBox="1">
            <a:spLocks noGrp="1"/>
          </p:cNvSpPr>
          <p:nvPr>
            <p:ph type="title" hasCustomPrompt="1"/>
          </p:nvPr>
        </p:nvSpPr>
        <p:spPr>
          <a:xfrm>
            <a:off x="589107" y="938793"/>
            <a:ext cx="6427627" cy="122936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t>Section Header – 8 with Photo</a:t>
            </a:r>
          </a:p>
        </p:txBody>
      </p:sp>
      <p:sp>
        <p:nvSpPr>
          <p:cNvPr id="14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02966" y="2267711"/>
            <a:ext cx="6408402" cy="7008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1pPr>
            <a:lvl2pPr marL="0" indent="4572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2pPr>
            <a:lvl3pPr marL="0" indent="9144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3pPr>
            <a:lvl4pPr marL="0" indent="13716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4pPr>
            <a:lvl5pPr marL="0" indent="1828800">
              <a:buClrTx/>
              <a:buSzTx/>
              <a:buFontTx/>
              <a:buNone/>
              <a:defRPr sz="2400">
                <a:latin typeface="Metropolis Light"/>
                <a:ea typeface="Metropolis Light"/>
                <a:cs typeface="Metropolis Light"/>
                <a:sym typeface="Metropolis Light"/>
              </a:defRPr>
            </a:lvl5pPr>
          </a:lstStyle>
          <a:p>
            <a:r>
              <a:t>Underwater view of a school of fish (sustainability). Replace text with optional subhead or delete.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146" name="VMware logo" descr="VMware 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1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image" Target="../media/image2.png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3" descr="Graphic 13"/>
          <p:cNvPicPr>
            <a:picLocks noChangeAspect="1"/>
          </p:cNvPicPr>
          <p:nvPr/>
        </p:nvPicPr>
        <p:blipFill>
          <a:blip r:embed="rId56"/>
          <a:stretch>
            <a:fillRect/>
          </a:stretch>
        </p:blipFill>
        <p:spPr>
          <a:xfrm>
            <a:off x="-2" y="6766559"/>
            <a:ext cx="12188826" cy="952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VMware logo" descr="VMware logo"/>
          <p:cNvPicPr>
            <a:picLocks noChangeAspect="1"/>
          </p:cNvPicPr>
          <p:nvPr/>
        </p:nvPicPr>
        <p:blipFill>
          <a:blip r:embed="rId57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801931" y="6492747"/>
            <a:ext cx="127001" cy="1270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lnSpc>
                <a:spcPct val="90000"/>
              </a:lnSpc>
              <a:defRPr sz="8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6" name="Title Text"/>
          <p:cNvSpPr txBox="1">
            <a:spLocks noGrp="1"/>
          </p:cNvSpPr>
          <p:nvPr>
            <p:ph type="title"/>
          </p:nvPr>
        </p:nvSpPr>
        <p:spPr>
          <a:xfrm>
            <a:off x="608965" y="0"/>
            <a:ext cx="10961370" cy="14176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/>
          <a:lstStyle/>
          <a:p>
            <a:r>
              <a:t>Title Text</a:t>
            </a:r>
          </a:p>
        </p:txBody>
      </p:sp>
      <p:sp>
        <p:nvSpPr>
          <p:cNvPr id="7" name="Body Level One…"/>
          <p:cNvSpPr txBox="1">
            <a:spLocks noGrp="1"/>
          </p:cNvSpPr>
          <p:nvPr>
            <p:ph type="body" idx="1"/>
          </p:nvPr>
        </p:nvSpPr>
        <p:spPr>
          <a:xfrm>
            <a:off x="608965" y="1600200"/>
            <a:ext cx="1096137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FFFFF"/>
          </a:solidFill>
          <a:uFillTx/>
          <a:latin typeface="Metropolis Light"/>
          <a:ea typeface="Metropolis Light"/>
          <a:cs typeface="Metropolis Light"/>
          <a:sym typeface="Metropolis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FFFFF"/>
          </a:solidFill>
          <a:uFillTx/>
          <a:latin typeface="Metropolis Light"/>
          <a:ea typeface="Metropolis Light"/>
          <a:cs typeface="Metropolis Light"/>
          <a:sym typeface="Metropolis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FFFFF"/>
          </a:solidFill>
          <a:uFillTx/>
          <a:latin typeface="Metropolis Light"/>
          <a:ea typeface="Metropolis Light"/>
          <a:cs typeface="Metropolis Light"/>
          <a:sym typeface="Metropolis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FFFFF"/>
          </a:solidFill>
          <a:uFillTx/>
          <a:latin typeface="Metropolis Light"/>
          <a:ea typeface="Metropolis Light"/>
          <a:cs typeface="Metropolis Light"/>
          <a:sym typeface="Metropolis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FFFFF"/>
          </a:solidFill>
          <a:uFillTx/>
          <a:latin typeface="Metropolis Light"/>
          <a:ea typeface="Metropolis Light"/>
          <a:cs typeface="Metropolis Light"/>
          <a:sym typeface="Metropolis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FFFFF"/>
          </a:solidFill>
          <a:uFillTx/>
          <a:latin typeface="Metropolis Light"/>
          <a:ea typeface="Metropolis Light"/>
          <a:cs typeface="Metropolis Light"/>
          <a:sym typeface="Metropolis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FFFFF"/>
          </a:solidFill>
          <a:uFillTx/>
          <a:latin typeface="Metropolis Light"/>
          <a:ea typeface="Metropolis Light"/>
          <a:cs typeface="Metropolis Light"/>
          <a:sym typeface="Metropolis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FFFFF"/>
          </a:solidFill>
          <a:uFillTx/>
          <a:latin typeface="Metropolis Light"/>
          <a:ea typeface="Metropolis Light"/>
          <a:cs typeface="Metropolis Light"/>
          <a:sym typeface="Metropolis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FFFFFF"/>
          </a:solidFill>
          <a:uFillTx/>
          <a:latin typeface="Metropolis Light"/>
          <a:ea typeface="Metropolis Light"/>
          <a:cs typeface="Metropolis Light"/>
          <a:sym typeface="Metropolis Light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F7F7F7"/>
        </a:buClr>
        <a:buSzPct val="90000"/>
        <a:buFont typeface="Arial"/>
        <a:buChar char="​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Metropolis Regular"/>
        </a:defRPr>
      </a:lvl1pPr>
      <a:lvl2pPr marL="477661" marR="0" indent="-204611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F7F7F7"/>
        </a:buClr>
        <a:buSzPct val="90000"/>
        <a:buFont typeface="Arial"/>
        <a:buChar char="•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Metropolis Regular"/>
        </a:defRPr>
      </a:lvl2pPr>
      <a:lvl3pPr marL="787003" marR="0" indent="-212328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F7F7F7"/>
        </a:buClr>
        <a:buSzPct val="90000"/>
        <a:buFont typeface="Arial"/>
        <a:buChar char="–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Metropolis Regular"/>
        </a:defRPr>
      </a:lvl3pPr>
      <a:lvl4pPr marL="1041400" marR="0" indent="-238125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F7F7F7"/>
        </a:buClr>
        <a:buSzPct val="90000"/>
        <a:buFont typeface="Arial"/>
        <a:buChar char="•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Metropolis Regular"/>
        </a:defRPr>
      </a:lvl4pPr>
      <a:lvl5pPr marL="1202191" marR="0" indent="-197304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F7F7F7"/>
        </a:buClr>
        <a:buSzPct val="90000"/>
        <a:buFont typeface="Arial"/>
        <a:buChar char="–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Metropolis Regular"/>
        </a:defRPr>
      </a:lvl5pPr>
      <a:lvl6pPr marL="1320346" marR="0" indent="-167821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F7F7F7"/>
        </a:buClr>
        <a:buSzPct val="90000"/>
        <a:buFont typeface="Arial"/>
        <a:buChar char="•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Metropolis Regular"/>
        </a:defRPr>
      </a:lvl6pPr>
      <a:lvl7pPr marL="1488621" marR="0" indent="-167821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F7F7F7"/>
        </a:buClr>
        <a:buSzPct val="90000"/>
        <a:buFont typeface="Arial"/>
        <a:buChar char="-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Metropolis Regular"/>
        </a:defRPr>
      </a:lvl7pPr>
      <a:lvl8pPr marL="1603829" marR="0" indent="-165554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F7F7F7"/>
        </a:buClr>
        <a:buSzPct val="90000"/>
        <a:buFont typeface="Arial"/>
        <a:buChar char="•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Metropolis Regular"/>
        </a:defRPr>
      </a:lvl8pPr>
      <a:lvl9pPr marL="1772104" marR="0" indent="-165554" algn="l" defTabSz="914400" rtl="0" latinLnBrk="0">
        <a:lnSpc>
          <a:spcPct val="100000"/>
        </a:lnSpc>
        <a:spcBef>
          <a:spcPts val="1200"/>
        </a:spcBef>
        <a:spcAft>
          <a:spcPts val="0"/>
        </a:spcAft>
        <a:buClr>
          <a:srgbClr val="F7F7F7"/>
        </a:buClr>
        <a:buSzPct val="90000"/>
        <a:buFont typeface="Arial"/>
        <a:buChar char="-"/>
        <a:tabLst/>
        <a:defRPr sz="2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Metropolis Regular"/>
        </a:defRPr>
      </a:lvl9pPr>
    </p:bodyStyle>
    <p:otherStyle>
      <a:lvl1pPr marL="0" marR="0" indent="0" algn="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tropolis Light"/>
        </a:defRPr>
      </a:lvl1pPr>
      <a:lvl2pPr marL="0" marR="0" indent="457200" algn="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tropolis Light"/>
        </a:defRPr>
      </a:lvl2pPr>
      <a:lvl3pPr marL="0" marR="0" indent="914400" algn="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tropolis Light"/>
        </a:defRPr>
      </a:lvl3pPr>
      <a:lvl4pPr marL="0" marR="0" indent="1371600" algn="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tropolis Light"/>
        </a:defRPr>
      </a:lvl4pPr>
      <a:lvl5pPr marL="0" marR="0" indent="1828800" algn="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tropolis Light"/>
        </a:defRPr>
      </a:lvl5pPr>
      <a:lvl6pPr marL="0" marR="0" indent="2286000" algn="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tropolis Light"/>
        </a:defRPr>
      </a:lvl6pPr>
      <a:lvl7pPr marL="0" marR="0" indent="2743200" algn="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tropolis Light"/>
        </a:defRPr>
      </a:lvl7pPr>
      <a:lvl8pPr marL="0" marR="0" indent="3200400" algn="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tropolis Light"/>
        </a:defRPr>
      </a:lvl8pPr>
      <a:lvl9pPr marL="0" marR="0" indent="3657600" algn="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etropoli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username@vmware.com" TargetMode="External"/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nfluence.eng.vmware.com/pages/viewpage.action?spaceKey=CNA&amp;title=TAS+Journey+Onboarding+Sessions" TargetMode="External"/><Relationship Id="rId2" Type="http://schemas.openxmlformats.org/officeDocument/2006/relationships/hyperlink" Target="https://drive.google.com/drive/folders/1wp3wJnv6xrwGTho6308_5MmyiXnOoKWc?usp=sharing" TargetMode="Externa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Title 4"/>
          <p:cNvSpPr txBox="1">
            <a:spLocks noGrp="1"/>
          </p:cNvSpPr>
          <p:nvPr>
            <p:ph type="ctrTitle"/>
          </p:nvPr>
        </p:nvSpPr>
        <p:spPr>
          <a:xfrm>
            <a:off x="6592947" y="2361896"/>
            <a:ext cx="4996405" cy="1234441"/>
          </a:xfrm>
          <a:prstGeom prst="rect">
            <a:avLst/>
          </a:prstGeom>
        </p:spPr>
        <p:txBody>
          <a:bodyPr/>
          <a:lstStyle/>
          <a:p>
            <a:r>
              <a:t>CF Onboarding</a:t>
            </a:r>
          </a:p>
        </p:txBody>
      </p:sp>
      <p:sp>
        <p:nvSpPr>
          <p:cNvPr id="900" name="Subtitle 5"/>
          <p:cNvSpPr txBox="1">
            <a:spLocks noGrp="1"/>
          </p:cNvSpPr>
          <p:nvPr>
            <p:ph type="subTitle" sz="quarter" idx="1"/>
          </p:nvPr>
        </p:nvSpPr>
        <p:spPr>
          <a:xfrm>
            <a:off x="6592947" y="3646597"/>
            <a:ext cx="4942561" cy="416404"/>
          </a:xfrm>
          <a:prstGeom prst="rect">
            <a:avLst/>
          </a:prstGeom>
        </p:spPr>
        <p:txBody>
          <a:bodyPr/>
          <a:lstStyle/>
          <a:p>
            <a:r>
              <a:t>Month year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Tracker links"/>
          <p:cNvSpPr txBox="1">
            <a:spLocks noGrp="1"/>
          </p:cNvSpPr>
          <p:nvPr>
            <p:ph type="title"/>
          </p:nvPr>
        </p:nvSpPr>
        <p:spPr>
          <a:xfrm>
            <a:off x="941401" y="1057779"/>
            <a:ext cx="11001004" cy="381001"/>
          </a:xfrm>
          <a:prstGeom prst="rect">
            <a:avLst/>
          </a:prstGeom>
        </p:spPr>
        <p:txBody>
          <a:bodyPr/>
          <a:lstStyle>
            <a:lvl1pPr defTabSz="649223">
              <a:defRPr sz="2556"/>
            </a:lvl1pPr>
          </a:lstStyle>
          <a:p>
            <a:r>
              <a:t>Tracker links</a:t>
            </a:r>
          </a:p>
        </p:txBody>
      </p:sp>
      <p:sp>
        <p:nvSpPr>
          <p:cNvPr id="93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940" name="Link…"/>
          <p:cNvSpPr txBox="1"/>
          <p:nvPr/>
        </p:nvSpPr>
        <p:spPr>
          <a:xfrm>
            <a:off x="965787" y="1880287"/>
            <a:ext cx="710039" cy="34645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marL="180473" indent="-180473">
              <a:lnSpc>
                <a:spcPct val="190000"/>
              </a:lnSpc>
              <a:buSzPct val="100000"/>
              <a:buChar char="•"/>
            </a:pPr>
            <a:r>
              <a:t>Link </a:t>
            </a:r>
          </a:p>
          <a:p>
            <a:pPr marL="180473" indent="-180473">
              <a:lnSpc>
                <a:spcPct val="190000"/>
              </a:lnSpc>
              <a:buSzPct val="100000"/>
              <a:buChar char="•"/>
            </a:pPr>
            <a:r>
              <a:t>Link</a:t>
            </a:r>
          </a:p>
          <a:p>
            <a:pPr marL="180473" indent="-180473">
              <a:lnSpc>
                <a:spcPct val="190000"/>
              </a:lnSpc>
              <a:buSzPct val="100000"/>
              <a:buChar char="•"/>
            </a:pPr>
            <a:r>
              <a:t>Link </a:t>
            </a:r>
          </a:p>
          <a:p>
            <a:pPr marL="180473" indent="-180473">
              <a:lnSpc>
                <a:spcPct val="190000"/>
              </a:lnSpc>
              <a:buSzPct val="100000"/>
              <a:buChar char="•"/>
            </a:pPr>
            <a:r>
              <a:t>Link</a:t>
            </a:r>
          </a:p>
          <a:p>
            <a:pPr marL="180473" indent="-180473">
              <a:lnSpc>
                <a:spcPct val="190000"/>
              </a:lnSpc>
              <a:buSzPct val="100000"/>
              <a:buChar char="•"/>
            </a:pPr>
            <a:r>
              <a:t>Link </a:t>
            </a:r>
          </a:p>
          <a:p>
            <a:pPr marL="180473" indent="-180473">
              <a:lnSpc>
                <a:spcPct val="190000"/>
              </a:lnSpc>
              <a:buSzPct val="100000"/>
              <a:buChar char="•"/>
            </a:pPr>
            <a:r>
              <a:t>Link</a:t>
            </a:r>
          </a:p>
          <a:p>
            <a:pPr marL="180473" indent="-180473">
              <a:lnSpc>
                <a:spcPct val="190000"/>
              </a:lnSpc>
              <a:buSzPct val="100000"/>
              <a:buChar char="•"/>
            </a:pPr>
            <a:r>
              <a:t>Link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Enter GPC Project Name"/>
          <p:cNvSpPr txBox="1">
            <a:spLocks noGrp="1"/>
          </p:cNvSpPr>
          <p:nvPr>
            <p:ph type="title"/>
          </p:nvPr>
        </p:nvSpPr>
        <p:spPr>
          <a:xfrm>
            <a:off x="3383704" y="3238500"/>
            <a:ext cx="5411892" cy="381000"/>
          </a:xfrm>
          <a:prstGeom prst="rect">
            <a:avLst/>
          </a:prstGeom>
        </p:spPr>
        <p:txBody>
          <a:bodyPr/>
          <a:lstStyle>
            <a:lvl1pPr algn="ctr" defTabSz="649223">
              <a:defRPr sz="2556">
                <a:solidFill>
                  <a:schemeClr val="accent4">
                    <a:satOff val="-16310"/>
                    <a:lumOff val="14117"/>
                  </a:schemeClr>
                </a:solidFill>
              </a:defRPr>
            </a:lvl1pPr>
          </a:lstStyle>
          <a:p>
            <a:r>
              <a:t>Enter GPC Project Name</a:t>
            </a:r>
          </a:p>
        </p:txBody>
      </p:sp>
      <p:sp>
        <p:nvSpPr>
          <p:cNvPr id="9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944" name="Playground GCP project"/>
          <p:cNvSpPr txBox="1"/>
          <p:nvPr/>
        </p:nvSpPr>
        <p:spPr>
          <a:xfrm>
            <a:off x="2708864" y="1766290"/>
            <a:ext cx="6761572" cy="1271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normAutofit/>
          </a:bodyPr>
          <a:lstStyle>
            <a:lvl1pPr algn="ctr" defTabSz="685800">
              <a:lnSpc>
                <a:spcPct val="90000"/>
              </a:lnSpc>
              <a:defRPr sz="45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lvl1pPr>
          </a:lstStyle>
          <a:p>
            <a:r>
              <a:t> Playground GCP project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Add your pairst link here"/>
          <p:cNvSpPr txBox="1">
            <a:spLocks noGrp="1"/>
          </p:cNvSpPr>
          <p:nvPr>
            <p:ph type="title"/>
          </p:nvPr>
        </p:nvSpPr>
        <p:spPr>
          <a:xfrm>
            <a:off x="2368527" y="3499899"/>
            <a:ext cx="7442246" cy="381001"/>
          </a:xfrm>
          <a:prstGeom prst="rect">
            <a:avLst/>
          </a:prstGeom>
        </p:spPr>
        <p:txBody>
          <a:bodyPr/>
          <a:lstStyle>
            <a:lvl1pPr algn="ctr" defTabSz="521208">
              <a:defRPr sz="2565">
                <a:solidFill>
                  <a:schemeClr val="accent4">
                    <a:satOff val="-16310"/>
                    <a:lumOff val="14117"/>
                  </a:schemeClr>
                </a:solidFill>
              </a:defRPr>
            </a:lvl1pPr>
          </a:lstStyle>
          <a:p>
            <a:r>
              <a:t>Add your pairst link here</a:t>
            </a:r>
          </a:p>
        </p:txBody>
      </p:sp>
      <p:sp>
        <p:nvSpPr>
          <p:cNvPr id="9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948" name="Pairist Link"/>
          <p:cNvSpPr txBox="1"/>
          <p:nvPr/>
        </p:nvSpPr>
        <p:spPr>
          <a:xfrm>
            <a:off x="2708864" y="2027690"/>
            <a:ext cx="6761572" cy="1271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normAutofit/>
          </a:bodyPr>
          <a:lstStyle>
            <a:lvl1pPr algn="ctr">
              <a:lnSpc>
                <a:spcPct val="90000"/>
              </a:lnSpc>
              <a:defRPr sz="60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lvl1pPr>
          </a:lstStyle>
          <a:p>
            <a:r>
              <a:t>Pairist Link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Questions?"/>
          <p:cNvSpPr txBox="1">
            <a:spLocks noGrp="1"/>
          </p:cNvSpPr>
          <p:nvPr>
            <p:ph type="title"/>
          </p:nvPr>
        </p:nvSpPr>
        <p:spPr>
          <a:xfrm>
            <a:off x="1017937" y="2317175"/>
            <a:ext cx="6547189" cy="1229361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t>Questions?</a:t>
            </a:r>
          </a:p>
        </p:txBody>
      </p:sp>
      <p:sp>
        <p:nvSpPr>
          <p:cNvPr id="9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Facilitator’s name…"/>
          <p:cNvSpPr txBox="1">
            <a:spLocks noGrp="1"/>
          </p:cNvSpPr>
          <p:nvPr>
            <p:ph type="body" sz="half" idx="1"/>
          </p:nvPr>
        </p:nvSpPr>
        <p:spPr>
          <a:xfrm>
            <a:off x="975582" y="645473"/>
            <a:ext cx="4935811" cy="4980642"/>
          </a:xfrm>
          <a:prstGeom prst="rect">
            <a:avLst/>
          </a:prstGeom>
        </p:spPr>
        <p:txBody>
          <a:bodyPr/>
          <a:lstStyle/>
          <a:p>
            <a:r>
              <a:rPr dirty="0"/>
              <a:t>Facilitator’s name</a:t>
            </a:r>
          </a:p>
          <a:p>
            <a:pPr>
              <a:defRPr sz="2300"/>
            </a:pPr>
            <a:r>
              <a:rPr dirty="0"/>
              <a:t>Facilitator</a:t>
            </a:r>
          </a:p>
          <a:p>
            <a:pPr>
              <a:defRPr sz="2300"/>
            </a:pPr>
            <a:endParaRPr dirty="0"/>
          </a:p>
          <a:p>
            <a:pPr>
              <a:defRPr sz="2300"/>
            </a:pPr>
            <a:endParaRPr dirty="0"/>
          </a:p>
          <a:p>
            <a:pPr>
              <a:defRPr sz="1900"/>
            </a:pPr>
            <a:r>
              <a:rPr dirty="0"/>
              <a:t>Slack: username</a:t>
            </a:r>
          </a:p>
          <a:p>
            <a:pPr>
              <a:defRPr sz="1900"/>
            </a:pPr>
            <a:r>
              <a:rPr dirty="0"/>
              <a:t>Email: </a:t>
            </a:r>
            <a:r>
              <a:rPr u="sng" dirty="0">
                <a:solidFill>
                  <a:schemeClr val="accent3">
                    <a:lumMod val="60000"/>
                    <a:lumOff val="40000"/>
                  </a:schemeClr>
                </a:solidFill>
                <a:uFill>
                  <a:solidFill>
                    <a:srgbClr val="0BBFD3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username@vmware.com</a:t>
            </a:r>
          </a:p>
          <a:p>
            <a:pPr>
              <a:defRPr sz="1900"/>
            </a:pPr>
            <a:endParaRPr u="sng" dirty="0">
              <a:solidFill>
                <a:srgbClr val="0000FF"/>
              </a:solidFill>
              <a:uFill>
                <a:solidFill>
                  <a:srgbClr val="0BBFD3"/>
                </a:solidFill>
              </a:u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defRPr sz="1900"/>
            </a:pPr>
            <a:r>
              <a:rPr dirty="0"/>
              <a:t>Working hours: 9AM - 5PM PST </a:t>
            </a:r>
          </a:p>
          <a:p>
            <a:pPr>
              <a:defRPr sz="2300"/>
            </a:pPr>
            <a:endParaRPr dirty="0"/>
          </a:p>
          <a:p>
            <a:pPr>
              <a:defRPr sz="2300"/>
            </a:pPr>
            <a:r>
              <a:rPr dirty="0"/>
              <a:t>Team Name</a:t>
            </a:r>
          </a:p>
          <a:p>
            <a:pPr>
              <a:defRPr sz="1500"/>
            </a:pPr>
            <a:r>
              <a:rPr dirty="0"/>
              <a:t>(Products managed by the team)</a:t>
            </a:r>
          </a:p>
        </p:txBody>
      </p:sp>
      <p:sp>
        <p:nvSpPr>
          <p:cNvPr id="9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904" name="Add an image"/>
          <p:cNvSpPr/>
          <p:nvPr/>
        </p:nvSpPr>
        <p:spPr>
          <a:xfrm>
            <a:off x="7330323" y="1546331"/>
            <a:ext cx="3622896" cy="3622897"/>
          </a:xfrm>
          <a:prstGeom prst="ellipse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Add an image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907" name="Name?…"/>
          <p:cNvSpPr txBox="1"/>
          <p:nvPr/>
        </p:nvSpPr>
        <p:spPr>
          <a:xfrm>
            <a:off x="1060316" y="1110887"/>
            <a:ext cx="6310174" cy="22834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marL="228600" indent="-228600">
              <a:lnSpc>
                <a:spcPct val="130000"/>
              </a:lnSpc>
              <a:buSzPct val="100000"/>
              <a:buChar char="•"/>
              <a:defRPr sz="2400"/>
            </a:pPr>
            <a:r>
              <a:t>Name?</a:t>
            </a:r>
          </a:p>
          <a:p>
            <a:pPr marL="228600" indent="-228600">
              <a:lnSpc>
                <a:spcPct val="130000"/>
              </a:lnSpc>
              <a:buSzPct val="100000"/>
              <a:buChar char="•"/>
              <a:defRPr sz="2400"/>
            </a:pPr>
            <a:r>
              <a:t>What do you do at VMware?</a:t>
            </a:r>
          </a:p>
          <a:p>
            <a:pPr marL="228600" indent="-228600">
              <a:lnSpc>
                <a:spcPct val="130000"/>
              </a:lnSpc>
              <a:buSzPct val="100000"/>
              <a:buChar char="•"/>
              <a:defRPr sz="2400"/>
            </a:pPr>
            <a:r>
              <a:t>In which team you are in?</a:t>
            </a:r>
          </a:p>
          <a:p>
            <a:pPr marL="228600" indent="-228600">
              <a:lnSpc>
                <a:spcPct val="130000"/>
              </a:lnSpc>
              <a:buSzPct val="100000"/>
              <a:buChar char="•"/>
              <a:defRPr sz="2400"/>
            </a:pPr>
            <a:r>
              <a:t>How long have you been in the company?</a:t>
            </a:r>
          </a:p>
          <a:p>
            <a:pPr marL="228600" indent="-228600">
              <a:lnSpc>
                <a:spcPct val="130000"/>
              </a:lnSpc>
              <a:buSzPct val="100000"/>
              <a:buChar char="•"/>
              <a:defRPr sz="2400"/>
            </a:pPr>
            <a:r>
              <a:t>Any specific goals for this week?</a:t>
            </a:r>
          </a:p>
        </p:txBody>
      </p:sp>
      <p:sp>
        <p:nvSpPr>
          <p:cNvPr id="908" name="Time zone?…"/>
          <p:cNvSpPr txBox="1"/>
          <p:nvPr/>
        </p:nvSpPr>
        <p:spPr>
          <a:xfrm>
            <a:off x="6478746" y="4088372"/>
            <a:ext cx="4444798" cy="1325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marL="228600" indent="-228600">
              <a:lnSpc>
                <a:spcPct val="130000"/>
              </a:lnSpc>
              <a:buSzPct val="100000"/>
              <a:buChar char="•"/>
              <a:defRPr sz="2400"/>
            </a:pPr>
            <a:r>
              <a:t>Time zone?</a:t>
            </a:r>
          </a:p>
          <a:p>
            <a:pPr marL="228600" indent="-228600">
              <a:lnSpc>
                <a:spcPct val="130000"/>
              </a:lnSpc>
              <a:buSzPct val="100000"/>
              <a:buChar char="•"/>
              <a:defRPr sz="2400"/>
            </a:pPr>
            <a:r>
              <a:t>In which country do you live?</a:t>
            </a:r>
          </a:p>
          <a:p>
            <a:pPr marL="228600" indent="-228600">
              <a:lnSpc>
                <a:spcPct val="130000"/>
              </a:lnSpc>
              <a:buSzPct val="100000"/>
              <a:buChar char="•"/>
              <a:defRPr sz="2400"/>
            </a:pPr>
            <a:r>
              <a:t>One fun fact about yourself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Text Placeholder 4"/>
          <p:cNvSpPr>
            <a:spLocks noGrp="1"/>
          </p:cNvSpPr>
          <p:nvPr>
            <p:ph type="body" idx="21"/>
          </p:nvPr>
        </p:nvSpPr>
        <p:spPr>
          <a:xfrm>
            <a:off x="580859" y="1557671"/>
            <a:ext cx="5637215" cy="91122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>
            <a:lvl1pPr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rgbClr val="F2F2F2"/>
                </a:solidFill>
              </a:defRPr>
            </a:lvl1pPr>
          </a:lstStyle>
          <a:p>
            <a:r>
              <a:t>Core topics</a:t>
            </a:r>
          </a:p>
        </p:txBody>
      </p:sp>
      <p:sp>
        <p:nvSpPr>
          <p:cNvPr id="9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912" name="Topics"/>
          <p:cNvSpPr txBox="1">
            <a:spLocks noGrp="1"/>
          </p:cNvSpPr>
          <p:nvPr>
            <p:ph type="title"/>
          </p:nvPr>
        </p:nvSpPr>
        <p:spPr>
          <a:xfrm>
            <a:off x="2875836" y="62587"/>
            <a:ext cx="6427628" cy="1229361"/>
          </a:xfrm>
          <a:prstGeom prst="rect">
            <a:avLst/>
          </a:prstGeom>
        </p:spPr>
        <p:txBody>
          <a:bodyPr/>
          <a:lstStyle>
            <a:lvl1pPr algn="ctr">
              <a:defRPr sz="3600"/>
            </a:lvl1pPr>
          </a:lstStyle>
          <a:p>
            <a:r>
              <a:t>Topics</a:t>
            </a:r>
          </a:p>
        </p:txBody>
      </p:sp>
      <p:sp>
        <p:nvSpPr>
          <p:cNvPr id="913" name="Text Placeholder 4"/>
          <p:cNvSpPr/>
          <p:nvPr/>
        </p:nvSpPr>
        <p:spPr>
          <a:xfrm>
            <a:off x="6527694" y="1557671"/>
            <a:ext cx="5044348" cy="911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 anchor="b">
            <a:normAutofit/>
          </a:bodyPr>
          <a:lstStyle>
            <a:lvl1pPr>
              <a:defRPr sz="2400"/>
            </a:lvl1pPr>
          </a:lstStyle>
          <a:p>
            <a:r>
              <a:t>Other topics</a:t>
            </a:r>
          </a:p>
        </p:txBody>
      </p:sp>
      <p:sp>
        <p:nvSpPr>
          <p:cNvPr id="914" name="Bosh:…"/>
          <p:cNvSpPr txBox="1"/>
          <p:nvPr/>
        </p:nvSpPr>
        <p:spPr>
          <a:xfrm>
            <a:off x="839162" y="2734619"/>
            <a:ext cx="4038964" cy="279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marL="160421" indent="-160421">
              <a:buSzPct val="100000"/>
              <a:buChar char="•"/>
              <a:defRPr sz="1700"/>
            </a:pPr>
            <a:r>
              <a:t>Bosh: </a:t>
            </a:r>
          </a:p>
          <a:p>
            <a:pPr marL="541421" lvl="1" indent="-160421">
              <a:buSzPct val="100000"/>
              <a:buChar char="•"/>
              <a:defRPr sz="1700"/>
            </a:pPr>
            <a:r>
              <a:t>Contact: BOSH Slack channel</a:t>
            </a:r>
          </a:p>
          <a:p>
            <a:pPr>
              <a:defRPr sz="1700"/>
            </a:pPr>
            <a:endParaRPr/>
          </a:p>
          <a:p>
            <a:pPr marL="160421" indent="-160421">
              <a:buSzPct val="100000"/>
              <a:buChar char="•"/>
              <a:defRPr sz="1700"/>
            </a:pPr>
            <a:r>
              <a:t>CF Overview</a:t>
            </a:r>
          </a:p>
          <a:p>
            <a:pPr marL="541421" lvl="1" indent="-160421">
              <a:buSzPct val="100000"/>
              <a:buChar char="•"/>
              <a:defRPr sz="1700"/>
            </a:pPr>
            <a:r>
              <a:t>Contact: Release Integration team</a:t>
            </a:r>
          </a:p>
          <a:p>
            <a:pPr>
              <a:defRPr sz="1700"/>
            </a:pPr>
            <a:endParaRPr/>
          </a:p>
          <a:p>
            <a:pPr marL="160421" indent="-160421">
              <a:buSzPct val="100000"/>
              <a:buChar char="•"/>
              <a:defRPr sz="1700"/>
            </a:pPr>
            <a:r>
              <a:t>BBL</a:t>
            </a:r>
          </a:p>
          <a:p>
            <a:pPr>
              <a:defRPr sz="1700"/>
            </a:pPr>
            <a:endParaRPr/>
          </a:p>
          <a:p>
            <a:pPr marL="160421" indent="-160421">
              <a:buSzPct val="100000"/>
              <a:buChar char="•"/>
              <a:defRPr sz="1700"/>
            </a:pPr>
            <a:r>
              <a:t>CF-deployment</a:t>
            </a:r>
          </a:p>
          <a:p>
            <a:pPr marL="160421" indent="-160421">
              <a:buSzPct val="100000"/>
              <a:buChar char="•"/>
              <a:defRPr sz="1700"/>
            </a:pPr>
            <a:endParaRPr/>
          </a:p>
          <a:p>
            <a:pPr marL="160421" indent="-160421">
              <a:buSzPct val="100000"/>
              <a:buChar char="•"/>
              <a:defRPr sz="1700"/>
            </a:pPr>
            <a:r>
              <a:t>App-dev</a:t>
            </a:r>
          </a:p>
        </p:txBody>
      </p:sp>
      <p:sp>
        <p:nvSpPr>
          <p:cNvPr id="915" name="Concourse…"/>
          <p:cNvSpPr txBox="1"/>
          <p:nvPr/>
        </p:nvSpPr>
        <p:spPr>
          <a:xfrm>
            <a:off x="6709419" y="2794000"/>
            <a:ext cx="2359941" cy="13080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/>
          <a:p>
            <a:pPr marL="160421" indent="-160421">
              <a:buSzPct val="100000"/>
              <a:buChar char="•"/>
              <a:defRPr sz="1700"/>
            </a:pPr>
            <a:r>
              <a:rPr dirty="0"/>
              <a:t>Concourse</a:t>
            </a:r>
          </a:p>
          <a:p>
            <a:pPr>
              <a:defRPr sz="1700"/>
            </a:pPr>
            <a:endParaRPr dirty="0"/>
          </a:p>
          <a:p>
            <a:pPr marL="160421" indent="-160421">
              <a:buSzPct val="100000"/>
              <a:buChar char="•"/>
              <a:defRPr sz="1700"/>
            </a:pPr>
            <a:r>
              <a:rPr dirty="0"/>
              <a:t>Pairing fundamentals</a:t>
            </a:r>
          </a:p>
          <a:p>
            <a:pPr>
              <a:defRPr sz="1700"/>
            </a:pPr>
            <a:endParaRPr dirty="0"/>
          </a:p>
          <a:p>
            <a:pPr marL="170447" indent="-170447">
              <a:buSzPct val="100000"/>
              <a:buChar char="•"/>
              <a:defRPr sz="1700"/>
            </a:pPr>
            <a:r>
              <a:rPr lang="en-US" dirty="0"/>
              <a:t>Kubernetes</a:t>
            </a:r>
            <a:endParaRPr dirty="0"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page number"/>
          <p:cNvSpPr txBox="1">
            <a:spLocks noGrp="1"/>
          </p:cNvSpPr>
          <p:nvPr>
            <p:ph type="sldNum" sz="quarter" idx="2"/>
          </p:nvPr>
        </p:nvSpPr>
        <p:spPr>
          <a:xfrm>
            <a:off x="11801930" y="649274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918" name="Subtitle 2"/>
          <p:cNvSpPr txBox="1"/>
          <p:nvPr/>
        </p:nvSpPr>
        <p:spPr>
          <a:xfrm>
            <a:off x="981603" y="1166891"/>
            <a:ext cx="6408403" cy="403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marL="228600" indent="-228600">
              <a:lnSpc>
                <a:spcPct val="140000"/>
              </a:lnSpc>
              <a:spcBef>
                <a:spcPts val="1200"/>
              </a:spcBef>
              <a:buSzPct val="100000"/>
              <a:buChar char="•"/>
              <a:defRPr sz="22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The objective is to pursue whichever activities will help expand your understanding of how Cloud Foundry works.</a:t>
            </a:r>
          </a:p>
          <a:p>
            <a:pPr marL="228600" indent="-228600">
              <a:lnSpc>
                <a:spcPct val="140000"/>
              </a:lnSpc>
              <a:spcBef>
                <a:spcPts val="1200"/>
              </a:spcBef>
              <a:buSzPct val="100000"/>
              <a:buChar char="•"/>
              <a:defRPr sz="22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No one is expected to finish the backlog, or even come close.</a:t>
            </a:r>
          </a:p>
          <a:p>
            <a:pPr marL="228600" indent="-228600">
              <a:lnSpc>
                <a:spcPct val="140000"/>
              </a:lnSpc>
              <a:spcBef>
                <a:spcPts val="1200"/>
              </a:spcBef>
              <a:buSzPct val="100000"/>
              <a:buChar char="•"/>
              <a:defRPr sz="22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Rabbit-holing is allowed.</a:t>
            </a:r>
          </a:p>
          <a:p>
            <a:pPr marL="228600" indent="-228600">
              <a:lnSpc>
                <a:spcPct val="140000"/>
              </a:lnSpc>
              <a:spcBef>
                <a:spcPts val="1200"/>
              </a:spcBef>
              <a:buSzPct val="100000"/>
              <a:buChar char="•"/>
              <a:defRPr sz="22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Gaining deeper understanding is more important than finishing stories.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page number"/>
          <p:cNvSpPr txBox="1">
            <a:spLocks noGrp="1"/>
          </p:cNvSpPr>
          <p:nvPr>
            <p:ph type="sldNum" sz="quarter" idx="2"/>
          </p:nvPr>
        </p:nvSpPr>
        <p:spPr>
          <a:xfrm>
            <a:off x="11801930" y="649274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921" name="Title 1"/>
          <p:cNvSpPr txBox="1">
            <a:spLocks noGrp="1"/>
          </p:cNvSpPr>
          <p:nvPr>
            <p:ph type="title"/>
          </p:nvPr>
        </p:nvSpPr>
        <p:spPr>
          <a:xfrm>
            <a:off x="557022" y="633994"/>
            <a:ext cx="6427628" cy="1229361"/>
          </a:xfrm>
          <a:prstGeom prst="rect">
            <a:avLst/>
          </a:prstGeom>
        </p:spPr>
        <p:txBody>
          <a:bodyPr/>
          <a:lstStyle/>
          <a:p>
            <a:r>
              <a:t>Pivotal tracker</a:t>
            </a:r>
          </a:p>
        </p:txBody>
      </p:sp>
      <p:sp>
        <p:nvSpPr>
          <p:cNvPr id="922" name="Subtitle 2"/>
          <p:cNvSpPr txBox="1">
            <a:spLocks noGrp="1"/>
          </p:cNvSpPr>
          <p:nvPr>
            <p:ph type="body" sz="half" idx="1"/>
          </p:nvPr>
        </p:nvSpPr>
        <p:spPr>
          <a:xfrm>
            <a:off x="570880" y="2422372"/>
            <a:ext cx="7890217" cy="2603070"/>
          </a:xfrm>
          <a:prstGeom prst="rect">
            <a:avLst/>
          </a:prstGeom>
        </p:spPr>
        <p:txBody>
          <a:bodyPr/>
          <a:lstStyle/>
          <a:p>
            <a:r>
              <a:t>Is intended to be a </a:t>
            </a:r>
            <a:r>
              <a:rPr i="1"/>
              <a:t>facilitated</a:t>
            </a:r>
            <a:r>
              <a:t> exploration of Open Source Cloud Foundry, embarked upon with other Cloud Foundry newbies. </a:t>
            </a:r>
          </a:p>
          <a:p>
            <a:endParaRPr/>
          </a:p>
          <a:p>
            <a:pPr>
              <a:defRPr>
                <a:solidFill>
                  <a:schemeClr val="accent3"/>
                </a:solidFill>
              </a:defRPr>
            </a:pPr>
            <a:r>
              <a:t>It is more of a puzzle than a tour.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4" name="VMware logo" descr="VMware logo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84" y="6215184"/>
            <a:ext cx="1535551" cy="556263"/>
          </a:xfrm>
          <a:prstGeom prst="rect">
            <a:avLst/>
          </a:prstGeom>
          <a:ln w="12700">
            <a:miter lim="400000"/>
          </a:ln>
        </p:spPr>
      </p:pic>
      <p:sp>
        <p:nvSpPr>
          <p:cNvPr id="925" name="Copyright"/>
          <p:cNvSpPr txBox="1"/>
          <p:nvPr/>
        </p:nvSpPr>
        <p:spPr>
          <a:xfrm>
            <a:off x="1974532" y="6485213"/>
            <a:ext cx="1768222" cy="1407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90000"/>
              </a:lnSpc>
              <a:defRPr sz="800">
                <a:solidFill>
                  <a:srgbClr val="303030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t>Confidential </a:t>
            </a:r>
            <a:r>
              <a:rPr sz="700"/>
              <a:t>  </a:t>
            </a:r>
            <a:r>
              <a:t>│</a:t>
            </a:r>
            <a:r>
              <a:rPr>
                <a:latin typeface="+mn-lt"/>
                <a:ea typeface="+mn-ea"/>
                <a:cs typeface="+mn-cs"/>
                <a:sym typeface="Metropolis Regular"/>
              </a:rPr>
              <a:t> </a:t>
            </a:r>
            <a:r>
              <a:t>©2021 VMware, Inc.</a:t>
            </a:r>
          </a:p>
        </p:txBody>
      </p:sp>
      <p:sp>
        <p:nvSpPr>
          <p:cNvPr id="926" name="Rectangle"/>
          <p:cNvSpPr/>
          <p:nvPr/>
        </p:nvSpPr>
        <p:spPr>
          <a:xfrm>
            <a:off x="382087" y="1017315"/>
            <a:ext cx="1366170" cy="12700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92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9736" y="462502"/>
            <a:ext cx="9119828" cy="5531282"/>
          </a:xfrm>
          <a:prstGeom prst="rect">
            <a:avLst/>
          </a:prstGeom>
          <a:ln w="12700">
            <a:miter lim="400000"/>
          </a:ln>
        </p:spPr>
      </p:pic>
      <p:sp>
        <p:nvSpPr>
          <p:cNvPr id="928" name="Kubernetes"/>
          <p:cNvSpPr/>
          <p:nvPr/>
        </p:nvSpPr>
        <p:spPr>
          <a:xfrm>
            <a:off x="1204480" y="3696577"/>
            <a:ext cx="1013545" cy="718626"/>
          </a:xfrm>
          <a:prstGeom prst="rect">
            <a:avLst/>
          </a:prstGeom>
          <a:ln w="12700">
            <a:solidFill>
              <a:schemeClr val="accent4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 sz="700">
                <a:solidFill>
                  <a:schemeClr val="accent4">
                    <a:lumOff val="-8705"/>
                  </a:schemeClr>
                </a:solidFill>
              </a:defRPr>
            </a:lvl1pPr>
          </a:lstStyle>
          <a:p>
            <a:r>
              <a:t>Kubernetes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page number"/>
          <p:cNvSpPr txBox="1">
            <a:spLocks noGrp="1"/>
          </p:cNvSpPr>
          <p:nvPr>
            <p:ph type="sldNum" sz="quarter" idx="2"/>
          </p:nvPr>
        </p:nvSpPr>
        <p:spPr>
          <a:xfrm>
            <a:off x="11801930" y="649274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931" name="Title 1"/>
          <p:cNvSpPr txBox="1">
            <a:spLocks noGrp="1"/>
          </p:cNvSpPr>
          <p:nvPr>
            <p:ph type="title"/>
          </p:nvPr>
        </p:nvSpPr>
        <p:spPr>
          <a:xfrm>
            <a:off x="866995" y="307364"/>
            <a:ext cx="7803207" cy="1229361"/>
          </a:xfrm>
          <a:prstGeom prst="rect">
            <a:avLst/>
          </a:prstGeom>
        </p:spPr>
        <p:txBody>
          <a:bodyPr/>
          <a:lstStyle/>
          <a:p>
            <a:r>
              <a:t>Some tips…</a:t>
            </a:r>
          </a:p>
        </p:txBody>
      </p:sp>
      <p:sp>
        <p:nvSpPr>
          <p:cNvPr id="932" name="Subtitle 2"/>
          <p:cNvSpPr txBox="1">
            <a:spLocks noGrp="1"/>
          </p:cNvSpPr>
          <p:nvPr>
            <p:ph type="body" sz="half" idx="1"/>
          </p:nvPr>
        </p:nvSpPr>
        <p:spPr>
          <a:xfrm>
            <a:off x="776873" y="2052550"/>
            <a:ext cx="6408403" cy="3492316"/>
          </a:xfrm>
          <a:prstGeom prst="rect">
            <a:avLst/>
          </a:prstGeom>
        </p:spPr>
        <p:txBody>
          <a:bodyPr/>
          <a:lstStyle/>
          <a:p>
            <a:pPr marL="342899" indent="-342899">
              <a:buClr>
                <a:srgbClr val="F7F7F7"/>
              </a:buClr>
              <a:buSzPct val="90000"/>
              <a:buFont typeface="Arial"/>
              <a:buChar char="•"/>
              <a:defRPr sz="2200"/>
            </a:pPr>
            <a:r>
              <a:t>Be conscious of your pair's needs. </a:t>
            </a:r>
          </a:p>
          <a:p>
            <a:pPr marL="342899" indent="-342899">
              <a:buClr>
                <a:srgbClr val="F7F7F7"/>
              </a:buClr>
              <a:buSzPct val="90000"/>
              <a:buFont typeface="Arial"/>
              <a:buChar char="•"/>
              <a:defRPr sz="2200"/>
            </a:pPr>
            <a:r>
              <a:t>Teach one another. </a:t>
            </a:r>
          </a:p>
          <a:p>
            <a:pPr marL="342899" indent="-342899">
              <a:buClr>
                <a:srgbClr val="F7F7F7"/>
              </a:buClr>
              <a:buSzPct val="90000"/>
              <a:buFont typeface="Arial"/>
              <a:buChar char="•"/>
              <a:defRPr sz="2200"/>
            </a:pPr>
            <a:r>
              <a:t>When you learn something new, tell your pair. </a:t>
            </a:r>
          </a:p>
          <a:p>
            <a:pPr marL="342899" indent="-342899">
              <a:buClr>
                <a:srgbClr val="F7F7F7"/>
              </a:buClr>
              <a:buSzPct val="90000"/>
              <a:buFont typeface="Arial"/>
              <a:buChar char="•"/>
              <a:defRPr sz="2200"/>
            </a:pPr>
            <a:r>
              <a:t>Pursue the topics that interest you. </a:t>
            </a:r>
          </a:p>
          <a:p>
            <a:pPr marL="342899" indent="-342899">
              <a:buClr>
                <a:srgbClr val="F7F7F7"/>
              </a:buClr>
              <a:buSzPct val="90000"/>
              <a:buFont typeface="Arial"/>
              <a:buChar char="•"/>
              <a:defRPr sz="2200"/>
            </a:pPr>
            <a:r>
              <a:t>Ask yourself how will you apply what you've learned this week to the future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page number"/>
          <p:cNvSpPr txBox="1">
            <a:spLocks noGrp="1"/>
          </p:cNvSpPr>
          <p:nvPr>
            <p:ph type="sldNum" sz="quarter" idx="2"/>
          </p:nvPr>
        </p:nvSpPr>
        <p:spPr>
          <a:xfrm>
            <a:off x="11801930" y="6492747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935" name="Title 1"/>
          <p:cNvSpPr txBox="1"/>
          <p:nvPr/>
        </p:nvSpPr>
        <p:spPr>
          <a:xfrm>
            <a:off x="756122" y="750304"/>
            <a:ext cx="6427627" cy="12293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b">
            <a:normAutofit/>
          </a:bodyPr>
          <a:lstStyle>
            <a:lvl1pPr>
              <a:lnSpc>
                <a:spcPct val="90000"/>
              </a:lnSpc>
              <a:defRPr sz="3600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lvl1pPr>
          </a:lstStyle>
          <a:p>
            <a:r>
              <a:t>Useful recorded TAS sessions</a:t>
            </a:r>
          </a:p>
        </p:txBody>
      </p:sp>
      <p:sp>
        <p:nvSpPr>
          <p:cNvPr id="936" name="Subtitle 2"/>
          <p:cNvSpPr txBox="1"/>
          <p:nvPr/>
        </p:nvSpPr>
        <p:spPr>
          <a:xfrm>
            <a:off x="785295" y="2509771"/>
            <a:ext cx="7070584" cy="35979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normAutofit/>
          </a:bodyPr>
          <a:lstStyle/>
          <a:p>
            <a:pPr defTabSz="786384">
              <a:spcBef>
                <a:spcPts val="1000"/>
              </a:spcBef>
              <a:defRPr sz="2064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rPr dirty="0"/>
              <a:t>Boxes and Lines </a:t>
            </a:r>
            <a:r>
              <a:rPr u="sng" dirty="0">
                <a:solidFill>
                  <a:schemeClr val="accent3">
                    <a:lumMod val="60000"/>
                    <a:lumOff val="40000"/>
                  </a:schemeClr>
                </a:solidFill>
                <a:uFill>
                  <a:solidFill>
                    <a:srgbClr val="0BBFD3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https://drive.google.com/drive/folders/1wp3wJnv6xrwGTho6308_5MmyiXnOoKWc?usp=sharing</a:t>
            </a:r>
          </a:p>
          <a:p>
            <a:pPr defTabSz="786384">
              <a:spcBef>
                <a:spcPts val="1000"/>
              </a:spcBef>
              <a:defRPr sz="2064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endParaRPr u="sng" dirty="0">
              <a:solidFill>
                <a:srgbClr val="0000FF"/>
              </a:solidFill>
              <a:uFill>
                <a:solidFill>
                  <a:srgbClr val="0BBFD3"/>
                </a:solidFill>
              </a:u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defTabSz="786384">
              <a:spcBef>
                <a:spcPts val="1000"/>
              </a:spcBef>
              <a:defRPr sz="2064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r>
              <a:rPr dirty="0"/>
              <a:t>TAS Journey Onboarding Sessions </a:t>
            </a:r>
            <a:r>
              <a:rPr u="sng" dirty="0">
                <a:solidFill>
                  <a:schemeClr val="accent3">
                    <a:lumMod val="60000"/>
                    <a:lumOff val="40000"/>
                  </a:schemeClr>
                </a:solidFill>
                <a:uFill>
                  <a:solidFill>
                    <a:srgbClr val="0BBFD3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https://confluence.eng.vmware.com/pages/viewpage.action?spaceKey=CNA&amp;title=TAS+Journey+Onboarding+Sessions</a:t>
            </a:r>
          </a:p>
          <a:p>
            <a:pPr defTabSz="786384">
              <a:spcBef>
                <a:spcPts val="1000"/>
              </a:spcBef>
              <a:defRPr sz="2064">
                <a:solidFill>
                  <a:srgbClr val="FFFFFF"/>
                </a:solidFill>
                <a:latin typeface="Metropolis Light"/>
                <a:ea typeface="Metropolis Light"/>
                <a:cs typeface="Metropolis Light"/>
                <a:sym typeface="Metropolis Light"/>
              </a:defRPr>
            </a:pPr>
            <a:endParaRPr u="sng" dirty="0">
              <a:solidFill>
                <a:srgbClr val="0000FF"/>
              </a:solidFill>
              <a:uFill>
                <a:solidFill>
                  <a:srgbClr val="0BBFD3"/>
                </a:solidFill>
              </a:u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VMware_dark_16x9">
  <a:themeElements>
    <a:clrScheme name="VMware_dark_16x9">
      <a:dk1>
        <a:srgbClr val="000000"/>
      </a:dk1>
      <a:lt1>
        <a:srgbClr val="F2F2F2"/>
      </a:lt1>
      <a:dk2>
        <a:srgbClr val="A7A7A7"/>
      </a:dk2>
      <a:lt2>
        <a:srgbClr val="535353"/>
      </a:lt2>
      <a:accent1>
        <a:srgbClr val="1D418A"/>
      </a:accent1>
      <a:accent2>
        <a:srgbClr val="0091DA"/>
      </a:accent2>
      <a:accent3>
        <a:srgbClr val="00C1D5"/>
      </a:accent3>
      <a:accent4>
        <a:srgbClr val="78BE20"/>
      </a:accent4>
      <a:accent5>
        <a:srgbClr val="7F35B2"/>
      </a:accent5>
      <a:accent6>
        <a:srgbClr val="459B36"/>
      </a:accent6>
      <a:hlink>
        <a:srgbClr val="0000FF"/>
      </a:hlink>
      <a:folHlink>
        <a:srgbClr val="FF00FF"/>
      </a:folHlink>
    </a:clrScheme>
    <a:fontScheme name="VMware_dark_16x9">
      <a:majorFont>
        <a:latin typeface="Helvetica"/>
        <a:ea typeface="Helvetica"/>
        <a:cs typeface="Helvetica"/>
      </a:majorFont>
      <a:minorFont>
        <a:latin typeface="Metropolis Regular"/>
        <a:ea typeface="Metropolis Regular"/>
        <a:cs typeface="Metropolis Regular"/>
      </a:minorFont>
    </a:fontScheme>
    <a:fmtScheme name="VMware_dark_16x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214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2F2F2"/>
            </a:solidFill>
            <a:effectLst/>
            <a:uFillTx/>
            <a:latin typeface="+mn-lt"/>
            <a:ea typeface="+mn-ea"/>
            <a:cs typeface="+mn-cs"/>
            <a:sym typeface="Metropolis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2F2F2"/>
            </a:solidFill>
            <a:effectLst/>
            <a:uFillTx/>
            <a:latin typeface="+mn-lt"/>
            <a:ea typeface="+mn-ea"/>
            <a:cs typeface="+mn-cs"/>
            <a:sym typeface="Metropolis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VMware_dark_16x9">
  <a:themeElements>
    <a:clrScheme name="VMware_dark_16x9">
      <a:dk1>
        <a:srgbClr val="717074"/>
      </a:dk1>
      <a:lt1>
        <a:srgbClr val="587404"/>
      </a:lt1>
      <a:dk2>
        <a:srgbClr val="A7A7A7"/>
      </a:dk2>
      <a:lt2>
        <a:srgbClr val="535353"/>
      </a:lt2>
      <a:accent1>
        <a:srgbClr val="1D418A"/>
      </a:accent1>
      <a:accent2>
        <a:srgbClr val="0091DA"/>
      </a:accent2>
      <a:accent3>
        <a:srgbClr val="00C1D5"/>
      </a:accent3>
      <a:accent4>
        <a:srgbClr val="78BE20"/>
      </a:accent4>
      <a:accent5>
        <a:srgbClr val="7F35B2"/>
      </a:accent5>
      <a:accent6>
        <a:srgbClr val="459B36"/>
      </a:accent6>
      <a:hlink>
        <a:srgbClr val="0000FF"/>
      </a:hlink>
      <a:folHlink>
        <a:srgbClr val="FF00FF"/>
      </a:folHlink>
    </a:clrScheme>
    <a:fontScheme name="VMware_dark_16x9">
      <a:majorFont>
        <a:latin typeface="Helvetica"/>
        <a:ea typeface="Helvetica"/>
        <a:cs typeface="Helvetica"/>
      </a:majorFont>
      <a:minorFont>
        <a:latin typeface="Metropolis Regular"/>
        <a:ea typeface="Metropolis Regular"/>
        <a:cs typeface="Metropolis Regular"/>
      </a:minorFont>
    </a:fontScheme>
    <a:fmtScheme name="VMware_dark_16x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214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2F2F2"/>
            </a:solidFill>
            <a:effectLst/>
            <a:uFillTx/>
            <a:latin typeface="+mn-lt"/>
            <a:ea typeface="+mn-ea"/>
            <a:cs typeface="+mn-cs"/>
            <a:sym typeface="Metropolis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2F2F2"/>
            </a:solidFill>
            <a:effectLst/>
            <a:uFillTx/>
            <a:latin typeface="+mn-lt"/>
            <a:ea typeface="+mn-ea"/>
            <a:cs typeface="+mn-cs"/>
            <a:sym typeface="Metropolis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336</Words>
  <Application>Microsoft Macintosh PowerPoint</Application>
  <PresentationFormat>Custom</PresentationFormat>
  <Paragraphs>85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Helvetica</vt:lpstr>
      <vt:lpstr>Metropolis Light</vt:lpstr>
      <vt:lpstr>Metropolis Regular</vt:lpstr>
      <vt:lpstr>VMware_dark_16x9</vt:lpstr>
      <vt:lpstr>CF Onboarding</vt:lpstr>
      <vt:lpstr>PowerPoint Presentation</vt:lpstr>
      <vt:lpstr>PowerPoint Presentation</vt:lpstr>
      <vt:lpstr>Topics</vt:lpstr>
      <vt:lpstr>PowerPoint Presentation</vt:lpstr>
      <vt:lpstr>Pivotal tracker</vt:lpstr>
      <vt:lpstr>PowerPoint Presentation</vt:lpstr>
      <vt:lpstr>Some tips…</vt:lpstr>
      <vt:lpstr>PowerPoint Presentation</vt:lpstr>
      <vt:lpstr>Tracker links</vt:lpstr>
      <vt:lpstr>Enter GPC Project Name</vt:lpstr>
      <vt:lpstr>Add your pairst link here</vt:lpstr>
      <vt:lpstr>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CF Onboarding</dc:title>
  <cp:lastModifiedBy>Camila Londoño</cp:lastModifiedBy>
  <cp:revision>2</cp:revision>
  <dcterms:modified xsi:type="dcterms:W3CDTF">2021-11-25T18:42:25Z</dcterms:modified>
</cp:coreProperties>
</file>